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100000" showSpecialPlsOnTitleSld="0" strictFirstAndLastChars="0" saveSubsetFonts="1">
  <p:sldMasterIdLst>
    <p:sldMasterId id="2147483648" r:id="rId1"/>
    <p:sldMasterId id="2147483910" r:id="rId2"/>
  </p:sldMasterIdLst>
  <p:notesMasterIdLst>
    <p:notesMasterId r:id="rId10"/>
  </p:notesMasterIdLst>
  <p:sldIdLst>
    <p:sldId id="263" r:id="rId3"/>
    <p:sldId id="265" r:id="rId4"/>
    <p:sldId id="267" r:id="rId5"/>
    <p:sldId id="266" r:id="rId6"/>
    <p:sldId id="268" r:id="rId7"/>
    <p:sldId id="264" r:id="rId8"/>
    <p:sldId id="261" r:id="rId9"/>
  </p:sldIdLst>
  <p:sldSz cx="24384000" cy="13716000"/>
  <p:notesSz cx="6858000" cy="91440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rgbClr val="004F8F"/>
        </a:solidFill>
        <a:latin typeface="Georgia" panose="02040502050405020303" pitchFamily="18" charset="0"/>
        <a:ea typeface="Georgia" panose="02040502050405020303" pitchFamily="18" charset="0"/>
        <a:cs typeface="Georgia" panose="02040502050405020303" pitchFamily="18" charset="0"/>
        <a:sym typeface="Georgia" panose="02040502050405020303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rgbClr val="004F8F"/>
        </a:solidFill>
        <a:latin typeface="Georgia" panose="02040502050405020303" pitchFamily="18" charset="0"/>
        <a:ea typeface="Georgia" panose="02040502050405020303" pitchFamily="18" charset="0"/>
        <a:cs typeface="Georgia" panose="02040502050405020303" pitchFamily="18" charset="0"/>
        <a:sym typeface="Georgia" panose="02040502050405020303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rgbClr val="004F8F"/>
        </a:solidFill>
        <a:latin typeface="Georgia" panose="02040502050405020303" pitchFamily="18" charset="0"/>
        <a:ea typeface="Georgia" panose="02040502050405020303" pitchFamily="18" charset="0"/>
        <a:cs typeface="Georgia" panose="02040502050405020303" pitchFamily="18" charset="0"/>
        <a:sym typeface="Georgia" panose="02040502050405020303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rgbClr val="004F8F"/>
        </a:solidFill>
        <a:latin typeface="Georgia" panose="02040502050405020303" pitchFamily="18" charset="0"/>
        <a:ea typeface="Georgia" panose="02040502050405020303" pitchFamily="18" charset="0"/>
        <a:cs typeface="Georgia" panose="02040502050405020303" pitchFamily="18" charset="0"/>
        <a:sym typeface="Georgia" panose="02040502050405020303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rgbClr val="004F8F"/>
        </a:solidFill>
        <a:latin typeface="Georgia" panose="02040502050405020303" pitchFamily="18" charset="0"/>
        <a:ea typeface="Georgia" panose="02040502050405020303" pitchFamily="18" charset="0"/>
        <a:cs typeface="Georgia" panose="02040502050405020303" pitchFamily="18" charset="0"/>
        <a:sym typeface="Georgia" panose="02040502050405020303" pitchFamily="18" charset="0"/>
      </a:defRPr>
    </a:lvl5pPr>
    <a:lvl6pPr marL="2286000" algn="l" defTabSz="914400" rtl="0" eaLnBrk="1" latinLnBrk="0" hangingPunct="1">
      <a:defRPr sz="2800" kern="1200">
        <a:solidFill>
          <a:srgbClr val="004F8F"/>
        </a:solidFill>
        <a:latin typeface="Georgia" panose="02040502050405020303" pitchFamily="18" charset="0"/>
        <a:ea typeface="Georgia" panose="02040502050405020303" pitchFamily="18" charset="0"/>
        <a:cs typeface="Georgia" panose="02040502050405020303" pitchFamily="18" charset="0"/>
        <a:sym typeface="Georgia" panose="02040502050405020303" pitchFamily="18" charset="0"/>
      </a:defRPr>
    </a:lvl6pPr>
    <a:lvl7pPr marL="2743200" algn="l" defTabSz="914400" rtl="0" eaLnBrk="1" latinLnBrk="0" hangingPunct="1">
      <a:defRPr sz="2800" kern="1200">
        <a:solidFill>
          <a:srgbClr val="004F8F"/>
        </a:solidFill>
        <a:latin typeface="Georgia" panose="02040502050405020303" pitchFamily="18" charset="0"/>
        <a:ea typeface="Georgia" panose="02040502050405020303" pitchFamily="18" charset="0"/>
        <a:cs typeface="Georgia" panose="02040502050405020303" pitchFamily="18" charset="0"/>
        <a:sym typeface="Georgia" panose="02040502050405020303" pitchFamily="18" charset="0"/>
      </a:defRPr>
    </a:lvl7pPr>
    <a:lvl8pPr marL="3200400" algn="l" defTabSz="914400" rtl="0" eaLnBrk="1" latinLnBrk="0" hangingPunct="1">
      <a:defRPr sz="2800" kern="1200">
        <a:solidFill>
          <a:srgbClr val="004F8F"/>
        </a:solidFill>
        <a:latin typeface="Georgia" panose="02040502050405020303" pitchFamily="18" charset="0"/>
        <a:ea typeface="Georgia" panose="02040502050405020303" pitchFamily="18" charset="0"/>
        <a:cs typeface="Georgia" panose="02040502050405020303" pitchFamily="18" charset="0"/>
        <a:sym typeface="Georgia" panose="02040502050405020303" pitchFamily="18" charset="0"/>
      </a:defRPr>
    </a:lvl8pPr>
    <a:lvl9pPr marL="3657600" algn="l" defTabSz="914400" rtl="0" eaLnBrk="1" latinLnBrk="0" hangingPunct="1">
      <a:defRPr sz="2800" kern="1200">
        <a:solidFill>
          <a:srgbClr val="004F8F"/>
        </a:solidFill>
        <a:latin typeface="Georgia" panose="02040502050405020303" pitchFamily="18" charset="0"/>
        <a:ea typeface="Georgia" panose="02040502050405020303" pitchFamily="18" charset="0"/>
        <a:cs typeface="Georgia" panose="02040502050405020303" pitchFamily="18" charset="0"/>
        <a:sym typeface="Georgia" panose="02040502050405020303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1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123" autoAdjust="0"/>
    <p:restoredTop sz="94689"/>
  </p:normalViewPr>
  <p:slideViewPr>
    <p:cSldViewPr>
      <p:cViewPr varScale="1">
        <p:scale>
          <a:sx n="55" d="100"/>
          <a:sy n="55" d="100"/>
        </p:scale>
        <p:origin x="296" y="101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122" name="Rectangle 2"/>
          <p:cNvSpPr>
            <a:spLocks noGrp="1"/>
          </p:cNvSpPr>
          <p:nvPr>
            <p:ph type="body" sz="quarter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bevel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noProof="0">
                <a:sym typeface="Avenir Roman" charset="0"/>
              </a:rPr>
              <a:t>Click to edit Master text styles</a:t>
            </a:r>
          </a:p>
          <a:p>
            <a:pPr lvl="1"/>
            <a:r>
              <a:rPr lang="de-DE" altLang="de-DE" noProof="0">
                <a:sym typeface="Avenir Roman" charset="0"/>
              </a:rPr>
              <a:t>Second level</a:t>
            </a:r>
          </a:p>
          <a:p>
            <a:pPr lvl="2"/>
            <a:r>
              <a:rPr lang="de-DE" altLang="de-DE" noProof="0">
                <a:sym typeface="Avenir Roman" charset="0"/>
              </a:rPr>
              <a:t>Third level</a:t>
            </a:r>
          </a:p>
          <a:p>
            <a:pPr lvl="3"/>
            <a:r>
              <a:rPr lang="de-DE" altLang="de-DE" noProof="0">
                <a:sym typeface="Avenir Roman" charset="0"/>
              </a:rPr>
              <a:t>Fourth level</a:t>
            </a:r>
          </a:p>
          <a:p>
            <a:pPr lvl="4"/>
            <a:r>
              <a:rPr lang="de-DE" altLang="de-DE" noProof="0">
                <a:sym typeface="Avenir Roman" charset="0"/>
              </a:rPr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778403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lnSpc>
        <a:spcPct val="125000"/>
      </a:lnSpc>
      <a:spcBef>
        <a:spcPct val="0"/>
      </a:spcBef>
      <a:spcAft>
        <a:spcPct val="0"/>
      </a:spcAft>
      <a:defRPr sz="4800" kern="1200">
        <a:solidFill>
          <a:srgbClr val="000000"/>
        </a:solidFill>
        <a:latin typeface="Avenir" charset="0"/>
        <a:ea typeface="Avenir" charset="0"/>
        <a:cs typeface="Avenir" charset="0"/>
        <a:sym typeface="Avenir Roman" charset="0"/>
      </a:defRPr>
    </a:lvl1pPr>
    <a:lvl2pPr indent="228600" algn="l" defTabSz="457200" rtl="0" eaLnBrk="0" fontAlgn="base" hangingPunct="0">
      <a:lnSpc>
        <a:spcPct val="125000"/>
      </a:lnSpc>
      <a:spcBef>
        <a:spcPct val="0"/>
      </a:spcBef>
      <a:spcAft>
        <a:spcPct val="0"/>
      </a:spcAft>
      <a:defRPr sz="4800" kern="1200">
        <a:solidFill>
          <a:srgbClr val="000000"/>
        </a:solidFill>
        <a:latin typeface="Avenir" charset="0"/>
        <a:ea typeface="Avenir" charset="0"/>
        <a:cs typeface="Avenir" charset="0"/>
        <a:sym typeface="Avenir Roman" charset="0"/>
      </a:defRPr>
    </a:lvl2pPr>
    <a:lvl3pPr indent="457200" algn="l" defTabSz="457200" rtl="0" eaLnBrk="0" fontAlgn="base" hangingPunct="0">
      <a:lnSpc>
        <a:spcPct val="125000"/>
      </a:lnSpc>
      <a:spcBef>
        <a:spcPct val="0"/>
      </a:spcBef>
      <a:spcAft>
        <a:spcPct val="0"/>
      </a:spcAft>
      <a:defRPr sz="4800" kern="1200">
        <a:solidFill>
          <a:srgbClr val="000000"/>
        </a:solidFill>
        <a:latin typeface="Avenir" charset="0"/>
        <a:ea typeface="Avenir" charset="0"/>
        <a:cs typeface="Avenir" charset="0"/>
        <a:sym typeface="Avenir Roman" charset="0"/>
      </a:defRPr>
    </a:lvl3pPr>
    <a:lvl4pPr indent="685800" algn="l" defTabSz="457200" rtl="0" eaLnBrk="0" fontAlgn="base" hangingPunct="0">
      <a:lnSpc>
        <a:spcPct val="125000"/>
      </a:lnSpc>
      <a:spcBef>
        <a:spcPct val="0"/>
      </a:spcBef>
      <a:spcAft>
        <a:spcPct val="0"/>
      </a:spcAft>
      <a:defRPr sz="4800" kern="1200">
        <a:solidFill>
          <a:srgbClr val="000000"/>
        </a:solidFill>
        <a:latin typeface="Avenir" charset="0"/>
        <a:ea typeface="Avenir" charset="0"/>
        <a:cs typeface="Avenir" charset="0"/>
        <a:sym typeface="Avenir Roman" charset="0"/>
      </a:defRPr>
    </a:lvl4pPr>
    <a:lvl5pPr indent="914400" algn="l" defTabSz="457200" rtl="0" eaLnBrk="0" fontAlgn="base" hangingPunct="0">
      <a:lnSpc>
        <a:spcPct val="125000"/>
      </a:lnSpc>
      <a:spcBef>
        <a:spcPct val="0"/>
      </a:spcBef>
      <a:spcAft>
        <a:spcPct val="0"/>
      </a:spcAft>
      <a:defRPr sz="4800" kern="1200">
        <a:solidFill>
          <a:srgbClr val="000000"/>
        </a:solidFill>
        <a:latin typeface="Avenir" charset="0"/>
        <a:ea typeface="Avenir" charset="0"/>
        <a:cs typeface="Avenir" charset="0"/>
        <a:sym typeface="Avenir Roman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4800" b="0" i="0" kern="1200" dirty="0">
                <a:solidFill>
                  <a:srgbClr val="000000"/>
                </a:solidFill>
                <a:effectLst/>
                <a:latin typeface="Avenir" charset="0"/>
                <a:ea typeface="Avenir" charset="0"/>
                <a:cs typeface="Avenir" charset="0"/>
                <a:sym typeface="Avenir Roman" charset="0"/>
              </a:rPr>
              <a:t>f=1/(2</a:t>
            </a:r>
            <a:r>
              <a:rPr lang="el-GR" sz="4800" b="0" i="0" kern="1200" dirty="0">
                <a:solidFill>
                  <a:srgbClr val="000000"/>
                </a:solidFill>
                <a:effectLst/>
                <a:latin typeface="Avenir" charset="0"/>
                <a:ea typeface="Avenir" charset="0"/>
                <a:cs typeface="Avenir" charset="0"/>
                <a:sym typeface="Avenir Roman" charset="0"/>
              </a:rPr>
              <a:t>π</a:t>
            </a:r>
            <a:r>
              <a:rPr lang="en-GB" sz="4800" b="0" i="0" kern="1200" dirty="0">
                <a:solidFill>
                  <a:srgbClr val="000000"/>
                </a:solidFill>
                <a:effectLst/>
                <a:latin typeface="Avenir" charset="0"/>
                <a:ea typeface="Avenir" charset="0"/>
                <a:cs typeface="Avenir" charset="0"/>
                <a:sym typeface="Avenir Roman" charset="0"/>
              </a:rPr>
              <a:t>)sqrt(g/l)​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672603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ctrTitle" hasCustomPrompt="1"/>
          </p:nvPr>
        </p:nvSpPr>
        <p:spPr>
          <a:xfrm>
            <a:off x="3774472" y="3905671"/>
            <a:ext cx="19938808" cy="4896545"/>
          </a:xfrm>
          <a:prstGeom prst="rect">
            <a:avLst/>
          </a:prstGeom>
        </p:spPr>
        <p:txBody>
          <a:bodyPr anchor="t" anchorCtr="0"/>
          <a:lstStyle>
            <a:lvl1pPr algn="l">
              <a:defRPr sz="880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Titel/Vorlesung</a:t>
            </a:r>
          </a:p>
        </p:txBody>
      </p:sp>
      <p:sp>
        <p:nvSpPr>
          <p:cNvPr id="8" name="Untertitel 2"/>
          <p:cNvSpPr>
            <a:spLocks noGrp="1"/>
          </p:cNvSpPr>
          <p:nvPr>
            <p:ph type="subTitle" idx="1"/>
          </p:nvPr>
        </p:nvSpPr>
        <p:spPr>
          <a:xfrm>
            <a:off x="3774472" y="8946232"/>
            <a:ext cx="19938808" cy="3312368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buNone/>
              <a:defRPr sz="3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Formatvorlage des Untertitelmasters durch Klicken bearbeiten</a:t>
            </a:r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12" hasCustomPrompt="1"/>
          </p:nvPr>
        </p:nvSpPr>
        <p:spPr>
          <a:xfrm>
            <a:off x="3774472" y="2178049"/>
            <a:ext cx="19938593" cy="1727621"/>
          </a:xfrm>
          <a:prstGeom prst="rect">
            <a:avLst/>
          </a:prstGeom>
        </p:spPr>
        <p:txBody>
          <a:bodyPr anchor="b" anchorCtr="0"/>
          <a:lstStyle>
            <a:lvl1pPr>
              <a:defRPr sz="440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/>
              <a:t>Name Nachname</a:t>
            </a:r>
          </a:p>
        </p:txBody>
      </p:sp>
    </p:spTree>
    <p:extLst>
      <p:ext uri="{BB962C8B-B14F-4D97-AF65-F5344CB8AC3E}">
        <p14:creationId xmlns:p14="http://schemas.microsoft.com/office/powerpoint/2010/main" val="3873720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1941884" y="13266738"/>
            <a:ext cx="20115212" cy="377825"/>
          </a:xfrm>
          <a:prstGeom prst="rect">
            <a:avLst/>
          </a:prstGeom>
        </p:spPr>
        <p:txBody>
          <a:bodyPr/>
          <a:lstStyle>
            <a:lvl1pPr algn="l">
              <a:defRPr sz="1800" dirty="0">
                <a:solidFill>
                  <a:schemeClr val="tx2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8" name="Inhaltsplatzhalter 2"/>
          <p:cNvSpPr>
            <a:spLocks noGrp="1"/>
          </p:cNvSpPr>
          <p:nvPr>
            <p:ph idx="12"/>
          </p:nvPr>
        </p:nvSpPr>
        <p:spPr>
          <a:xfrm>
            <a:off x="1894856" y="2970213"/>
            <a:ext cx="20356141" cy="9848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de-DE" altLang="de-DE" sz="4400" kern="1200" dirty="0" smtClean="0">
                <a:solidFill>
                  <a:srgbClr val="000000"/>
                </a:solidFill>
                <a:latin typeface="Arial Narrow" panose="020B0606020202030204" pitchFamily="34" charset="0"/>
                <a:ea typeface="+mn-ea"/>
                <a:cs typeface="+mn-cs"/>
                <a:sym typeface="Arial" panose="020B0604020202020204" pitchFamily="34" charset="0"/>
              </a:defRPr>
            </a:lvl1pPr>
            <a:lvl2pPr marL="654050" indent="-473075">
              <a:buClrTx/>
              <a:buSzPct val="100000"/>
              <a:buFont typeface="Arial" panose="020B0604020202020204" pitchFamily="34" charset="0"/>
              <a:buChar char="•"/>
              <a:defRPr lang="de-DE" sz="4400" kern="1200" dirty="0" smtClean="0">
                <a:solidFill>
                  <a:srgbClr val="000000"/>
                </a:solidFill>
                <a:latin typeface="Arial Narrow" panose="020B0606020202030204" pitchFamily="34" charset="0"/>
                <a:ea typeface="+mn-ea"/>
                <a:cs typeface="+mn-cs"/>
                <a:sym typeface="Arial" panose="020B0604020202020204" pitchFamily="34" charset="0"/>
              </a:defRPr>
            </a:lvl2pPr>
            <a:lvl3pPr marL="928688" indent="-482600">
              <a:buClrTx/>
              <a:buFont typeface="Arial" panose="020B0604020202020204" pitchFamily="34" charset="0"/>
              <a:buChar char="•"/>
              <a:defRPr sz="4400"/>
            </a:lvl3pPr>
            <a:lvl4pPr marL="1196975" indent="-482600">
              <a:buClrTx/>
              <a:buFont typeface="Arial" panose="020B0604020202020204" pitchFamily="34" charset="0"/>
              <a:buChar char="•"/>
              <a:defRPr sz="4400"/>
            </a:lvl4pPr>
            <a:lvl5pPr marL="1465263" indent="-476250">
              <a:buClrTx/>
              <a:buFont typeface="Arial" panose="020B0604020202020204" pitchFamily="34" charset="0"/>
              <a:buChar char="•"/>
              <a:defRPr sz="4400"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marL="571500" indent="-571500">
              <a:buClr>
                <a:schemeClr val="accent1"/>
              </a:buClr>
              <a:buSzPct val="70000"/>
              <a:buFont typeface="Arial Narrow" panose="020B0606020202030204" pitchFamily="34" charset="0"/>
              <a:buChar char="►"/>
              <a:defRPr/>
            </a:pPr>
            <a:endParaRPr lang="de-DE" altLang="de-DE" dirty="0"/>
          </a:p>
        </p:txBody>
      </p:sp>
      <p:sp>
        <p:nvSpPr>
          <p:cNvPr id="7" name="Titel 1"/>
          <p:cNvSpPr>
            <a:spLocks noGrp="1"/>
          </p:cNvSpPr>
          <p:nvPr>
            <p:ph type="title"/>
          </p:nvPr>
        </p:nvSpPr>
        <p:spPr>
          <a:xfrm>
            <a:off x="1894856" y="196850"/>
            <a:ext cx="18873787" cy="1439863"/>
          </a:xfrm>
          <a:prstGeom prst="rect">
            <a:avLst/>
          </a:prstGeom>
        </p:spPr>
        <p:txBody>
          <a:bodyPr anchor="b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9" name="Rectangle 3"/>
          <p:cNvSpPr>
            <a:spLocks noGrp="1"/>
          </p:cNvSpPr>
          <p:nvPr>
            <p:ph type="sldNum" sz="quarter" idx="10"/>
          </p:nvPr>
        </p:nvSpPr>
        <p:spPr>
          <a:xfrm>
            <a:off x="22176000" y="13319999"/>
            <a:ext cx="1836000" cy="216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79B608-30BF-4780-AD74-2A39D90104E2}" type="slidenum">
              <a:rPr lang="de-DE" altLang="de-DE"/>
              <a:pPr>
                <a:defRPr/>
              </a:pPr>
              <a:t>‹#›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2490463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Inhal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894856" y="196850"/>
            <a:ext cx="18873787" cy="1439863"/>
          </a:xfrm>
          <a:prstGeom prst="rect">
            <a:avLst/>
          </a:prstGeom>
        </p:spPr>
        <p:txBody>
          <a:bodyPr anchor="b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22176000" y="13319999"/>
            <a:ext cx="1836000" cy="216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79B608-30BF-4780-AD74-2A39D90104E2}" type="slidenum">
              <a:rPr lang="de-DE" altLang="de-DE"/>
              <a:pPr>
                <a:defRPr/>
              </a:pPr>
              <a:t>‹#›</a:t>
            </a:fld>
            <a:endParaRPr lang="de-DE" altLang="de-DE" dirty="0"/>
          </a:p>
        </p:txBody>
      </p:sp>
      <p:sp>
        <p:nvSpPr>
          <p:cNvPr id="9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1941884" y="13266738"/>
            <a:ext cx="20115212" cy="377825"/>
          </a:xfrm>
          <a:prstGeom prst="rect">
            <a:avLst/>
          </a:prstGeom>
        </p:spPr>
        <p:txBody>
          <a:bodyPr/>
          <a:lstStyle>
            <a:lvl1pPr algn="l">
              <a:defRPr sz="1800" dirty="0">
                <a:solidFill>
                  <a:schemeClr val="tx2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" name="Inhaltsplatzhalter 2"/>
          <p:cNvSpPr>
            <a:spLocks noGrp="1"/>
          </p:cNvSpPr>
          <p:nvPr>
            <p:ph idx="1"/>
          </p:nvPr>
        </p:nvSpPr>
        <p:spPr>
          <a:xfrm>
            <a:off x="1894856" y="2969568"/>
            <a:ext cx="7200800" cy="9849495"/>
          </a:xfrm>
          <a:prstGeom prst="rect">
            <a:avLst/>
          </a:prstGeom>
        </p:spPr>
        <p:txBody>
          <a:bodyPr/>
          <a:lstStyle>
            <a:lvl1pPr>
              <a:defRPr sz="4400"/>
            </a:lvl1pPr>
            <a:lvl2pPr marL="654050" indent="-473075">
              <a:buClrTx/>
              <a:buSzPct val="100000"/>
              <a:buFont typeface="Arial" panose="020B0604020202020204" pitchFamily="34" charset="0"/>
              <a:buChar char="•"/>
              <a:defRPr sz="4400"/>
            </a:lvl2pPr>
            <a:lvl3pPr marL="928688" indent="-482600">
              <a:buClrTx/>
              <a:buFont typeface="Arial" panose="020B0604020202020204" pitchFamily="34" charset="0"/>
              <a:buChar char="•"/>
              <a:defRPr sz="4400"/>
            </a:lvl3pPr>
            <a:lvl4pPr marL="1196975" indent="-482600">
              <a:buClrTx/>
              <a:buFont typeface="Arial" panose="020B0604020202020204" pitchFamily="34" charset="0"/>
              <a:buChar char="•"/>
              <a:defRPr sz="4400"/>
            </a:lvl4pPr>
            <a:lvl5pPr marL="1465263" indent="-476250">
              <a:buClrTx/>
              <a:buFont typeface="Arial" panose="020B0604020202020204" pitchFamily="34" charset="0"/>
              <a:buChar char="•"/>
              <a:defRPr sz="4400"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Bildplatzhalter 7"/>
          <p:cNvSpPr>
            <a:spLocks noGrp="1"/>
          </p:cNvSpPr>
          <p:nvPr>
            <p:ph type="pic" sz="quarter" idx="12"/>
          </p:nvPr>
        </p:nvSpPr>
        <p:spPr>
          <a:xfrm>
            <a:off x="9743728" y="2970213"/>
            <a:ext cx="14041785" cy="9848850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7137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894856" y="196850"/>
            <a:ext cx="18873787" cy="1439863"/>
          </a:xfrm>
          <a:prstGeom prst="rect">
            <a:avLst/>
          </a:prstGeom>
        </p:spPr>
        <p:txBody>
          <a:bodyPr anchor="b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894856" y="2969568"/>
            <a:ext cx="9937104" cy="9849495"/>
          </a:xfrm>
          <a:prstGeom prst="rect">
            <a:avLst/>
          </a:prstGeom>
        </p:spPr>
        <p:txBody>
          <a:bodyPr/>
          <a:lstStyle>
            <a:lvl1pPr>
              <a:defRPr sz="4400"/>
            </a:lvl1pPr>
            <a:lvl2pPr marL="923925" indent="-742950">
              <a:buClrTx/>
              <a:buSzPct val="100000"/>
              <a:buFont typeface="Arial" panose="020B0604020202020204" pitchFamily="34" charset="0"/>
              <a:buChar char="•"/>
              <a:defRPr lang="de-DE" sz="4400" kern="1200" dirty="0" smtClean="0">
                <a:solidFill>
                  <a:srgbClr val="000000"/>
                </a:solidFill>
                <a:latin typeface="Arial Narrow" panose="020B0606020202030204" pitchFamily="34" charset="0"/>
                <a:ea typeface="+mn-ea"/>
                <a:cs typeface="+mn-cs"/>
                <a:sym typeface="Arial" panose="020B0604020202020204" pitchFamily="34" charset="0"/>
              </a:defRPr>
            </a:lvl2pPr>
            <a:lvl3pPr marL="1189038" indent="-742950">
              <a:buClrTx/>
              <a:buFont typeface="Arial" panose="020B0604020202020204" pitchFamily="34" charset="0"/>
              <a:buChar char="•"/>
              <a:defRPr lang="de-DE" sz="4400" kern="1200" dirty="0" smtClean="0">
                <a:solidFill>
                  <a:srgbClr val="000000"/>
                </a:solidFill>
                <a:latin typeface="Arial Narrow" panose="020B0606020202030204" pitchFamily="34" charset="0"/>
                <a:ea typeface="+mn-ea"/>
                <a:cs typeface="+mn-cs"/>
                <a:sym typeface="Arial" panose="020B0604020202020204" pitchFamily="34" charset="0"/>
              </a:defRPr>
            </a:lvl3pPr>
            <a:lvl4pPr marL="1457325" indent="-742950">
              <a:buClrTx/>
              <a:buFont typeface="Arial" panose="020B0604020202020204" pitchFamily="34" charset="0"/>
              <a:buChar char="•"/>
              <a:defRPr lang="de-DE" sz="4400" kern="1200" dirty="0" smtClean="0">
                <a:solidFill>
                  <a:srgbClr val="000000"/>
                </a:solidFill>
                <a:latin typeface="Arial Narrow" panose="020B0606020202030204" pitchFamily="34" charset="0"/>
                <a:ea typeface="+mn-ea"/>
                <a:cs typeface="+mn-cs"/>
                <a:sym typeface="Arial" panose="020B0604020202020204" pitchFamily="34" charset="0"/>
              </a:defRPr>
            </a:lvl4pPr>
            <a:lvl5pPr marL="1731963" indent="-742950">
              <a:buClrTx/>
              <a:buFont typeface="Arial" panose="020B0604020202020204" pitchFamily="34" charset="0"/>
              <a:buChar char="•"/>
              <a:defRPr lang="de-DE" sz="4400" kern="1200" dirty="0" smtClean="0">
                <a:solidFill>
                  <a:srgbClr val="000000"/>
                </a:solidFill>
                <a:latin typeface="Arial Narrow" panose="020B0606020202030204" pitchFamily="34" charset="0"/>
                <a:ea typeface="+mn-ea"/>
                <a:cs typeface="+mn-cs"/>
                <a:sym typeface="Arial" panose="020B0604020202020204" pitchFamily="34" charset="0"/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marL="654050" lvl="1" indent="-473075" algn="l" rtl="0" eaLnBrk="0" fontAlgn="base" hangingPunct="0">
              <a:spcBef>
                <a:spcPts val="300"/>
              </a:spcBef>
              <a:spcAft>
                <a:spcPct val="0"/>
              </a:spcAft>
              <a:buClrTx/>
              <a:buSzPct val="100000"/>
              <a:buFont typeface="Arial" panose="020B0604020202020204" pitchFamily="34" charset="0"/>
              <a:buChar char="•"/>
            </a:pPr>
            <a:r>
              <a:rPr lang="de-DE" dirty="0"/>
              <a:t>Zweite Ebene</a:t>
            </a:r>
          </a:p>
          <a:p>
            <a:pPr marL="928688" lvl="2" indent="-482600" algn="l" rtl="0" eaLnBrk="0" fontAlgn="base" hangingPunct="0">
              <a:spcBef>
                <a:spcPts val="300"/>
              </a:spcBef>
              <a:spcAft>
                <a:spcPct val="0"/>
              </a:spcAft>
              <a:buClrTx/>
              <a:buSzPct val="100000"/>
              <a:buFont typeface="Arial" panose="020B0604020202020204" pitchFamily="34" charset="0"/>
              <a:buChar char="•"/>
            </a:pPr>
            <a:r>
              <a:rPr lang="de-DE" dirty="0"/>
              <a:t>Dritte Ebene</a:t>
            </a:r>
          </a:p>
          <a:p>
            <a:pPr marL="1196975" lvl="3" indent="-482600" algn="l" rtl="0" eaLnBrk="0" fontAlgn="base" hangingPunct="0">
              <a:spcBef>
                <a:spcPts val="300"/>
              </a:spcBef>
              <a:spcAft>
                <a:spcPct val="0"/>
              </a:spcAft>
              <a:buClrTx/>
              <a:buSzPct val="100000"/>
              <a:buFont typeface="Arial" panose="020B0604020202020204" pitchFamily="34" charset="0"/>
              <a:buChar char="•"/>
            </a:pPr>
            <a:r>
              <a:rPr lang="de-DE" dirty="0"/>
              <a:t>Vierte Ebene</a:t>
            </a:r>
          </a:p>
          <a:p>
            <a:pPr marL="1465263" lvl="4" indent="-476250" algn="l" rtl="0" eaLnBrk="0" fontAlgn="base" hangingPunct="0">
              <a:spcBef>
                <a:spcPts val="300"/>
              </a:spcBef>
              <a:spcAft>
                <a:spcPct val="0"/>
              </a:spcAft>
              <a:buClrTx/>
              <a:buSzPct val="100000"/>
              <a:buFont typeface="Arial" panose="020B0604020202020204" pitchFamily="34" charset="0"/>
              <a:buChar char="•"/>
            </a:pPr>
            <a:r>
              <a:rPr lang="de-DE" dirty="0"/>
              <a:t>Fünfte Ebene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22176000" y="13319999"/>
            <a:ext cx="1836000" cy="216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BCFAEF-18FE-4467-835D-533D5CCB0C34}" type="slidenum">
              <a:rPr lang="de-DE" altLang="de-DE" smtClean="0"/>
              <a:pPr>
                <a:defRPr/>
              </a:pPr>
              <a:t>‹#›</a:t>
            </a:fld>
            <a:endParaRPr lang="de-DE" altLang="de-DE" dirty="0"/>
          </a:p>
        </p:txBody>
      </p:sp>
      <p:sp>
        <p:nvSpPr>
          <p:cNvPr id="6" name="Inhaltsplatzhalter 2"/>
          <p:cNvSpPr>
            <a:spLocks noGrp="1"/>
          </p:cNvSpPr>
          <p:nvPr>
            <p:ph idx="12"/>
          </p:nvPr>
        </p:nvSpPr>
        <p:spPr>
          <a:xfrm>
            <a:off x="12408024" y="2969568"/>
            <a:ext cx="9937104" cy="9849495"/>
          </a:xfrm>
          <a:prstGeom prst="rect">
            <a:avLst/>
          </a:prstGeom>
        </p:spPr>
        <p:txBody>
          <a:bodyPr/>
          <a:lstStyle>
            <a:lvl1pPr>
              <a:defRPr sz="4400"/>
            </a:lvl1pPr>
            <a:lvl2pPr marL="654050" indent="-473075">
              <a:buClrTx/>
              <a:buSzPct val="100000"/>
              <a:buFont typeface="Arial" panose="020B0604020202020204" pitchFamily="34" charset="0"/>
              <a:buChar char="•"/>
              <a:defRPr sz="4400"/>
            </a:lvl2pPr>
            <a:lvl3pPr marL="928688" indent="-482600">
              <a:buClrTx/>
              <a:buFont typeface="Arial" panose="020B0604020202020204" pitchFamily="34" charset="0"/>
              <a:buChar char="•"/>
              <a:defRPr sz="4400"/>
            </a:lvl3pPr>
            <a:lvl4pPr marL="1196975" indent="-482600">
              <a:buClrTx/>
              <a:buFont typeface="Arial" panose="020B0604020202020204" pitchFamily="34" charset="0"/>
              <a:buChar char="•"/>
              <a:defRPr sz="4400"/>
            </a:lvl4pPr>
            <a:lvl5pPr marL="1465263" indent="-476250">
              <a:buClrTx/>
              <a:buFont typeface="Arial" panose="020B0604020202020204" pitchFamily="34" charset="0"/>
              <a:buChar char="•"/>
              <a:defRPr sz="4400"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1941884" y="13266738"/>
            <a:ext cx="20115212" cy="377825"/>
          </a:xfrm>
          <a:prstGeom prst="rect">
            <a:avLst/>
          </a:prstGeom>
        </p:spPr>
        <p:txBody>
          <a:bodyPr/>
          <a:lstStyle>
            <a:lvl1pPr algn="l">
              <a:defRPr sz="1800" dirty="0">
                <a:solidFill>
                  <a:schemeClr val="tx2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5923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ctrTitle" hasCustomPrompt="1"/>
          </p:nvPr>
        </p:nvSpPr>
        <p:spPr>
          <a:xfrm>
            <a:off x="3774472" y="3905671"/>
            <a:ext cx="19938808" cy="4896545"/>
          </a:xfrm>
          <a:prstGeom prst="rect">
            <a:avLst/>
          </a:prstGeom>
        </p:spPr>
        <p:txBody>
          <a:bodyPr anchor="t" anchorCtr="0"/>
          <a:lstStyle>
            <a:lvl1pPr algn="l">
              <a:defRPr sz="880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Titel/Vorlesung</a:t>
            </a:r>
          </a:p>
        </p:txBody>
      </p:sp>
      <p:sp>
        <p:nvSpPr>
          <p:cNvPr id="8" name="Untertitel 2"/>
          <p:cNvSpPr>
            <a:spLocks noGrp="1"/>
          </p:cNvSpPr>
          <p:nvPr>
            <p:ph type="subTitle" idx="1"/>
          </p:nvPr>
        </p:nvSpPr>
        <p:spPr>
          <a:xfrm>
            <a:off x="3774472" y="8946232"/>
            <a:ext cx="19938808" cy="3312368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buNone/>
              <a:defRPr sz="3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Formatvorlage des Untertitelmasters durch Klicken bearbeiten</a:t>
            </a:r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12" hasCustomPrompt="1"/>
          </p:nvPr>
        </p:nvSpPr>
        <p:spPr>
          <a:xfrm>
            <a:off x="3774472" y="2178049"/>
            <a:ext cx="19938593" cy="1727621"/>
          </a:xfrm>
          <a:prstGeom prst="rect">
            <a:avLst/>
          </a:prstGeom>
        </p:spPr>
        <p:txBody>
          <a:bodyPr anchor="b" anchorCtr="0"/>
          <a:lstStyle>
            <a:lvl1pPr>
              <a:defRPr sz="440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/>
              <a:t>Name Nachname</a:t>
            </a:r>
          </a:p>
        </p:txBody>
      </p:sp>
    </p:spTree>
    <p:extLst>
      <p:ext uri="{BB962C8B-B14F-4D97-AF65-F5344CB8AC3E}">
        <p14:creationId xmlns:p14="http://schemas.microsoft.com/office/powerpoint/2010/main" val="3189370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22176000" y="13320000"/>
            <a:ext cx="1836000" cy="216000"/>
          </a:xfrm>
          <a:prstGeom prst="rect">
            <a:avLst/>
          </a:prstGeom>
        </p:spPr>
        <p:txBody>
          <a:bodyPr/>
          <a:lstStyle>
            <a:lvl1pPr algn="r">
              <a:defRPr sz="1800">
                <a:latin typeface="+mn-lt"/>
              </a:defRPr>
            </a:lvl1pPr>
          </a:lstStyle>
          <a:p>
            <a:pPr>
              <a:defRPr/>
            </a:pPr>
            <a:fld id="{67001AD2-8E33-460C-B366-F9F101126BF9}" type="slidenum">
              <a:rPr lang="de-DE" altLang="de-DE" smtClean="0"/>
              <a:pPr>
                <a:defRPr/>
              </a:pPr>
              <a:t>‹#›</a:t>
            </a:fld>
            <a:endParaRPr lang="de-DE" altLang="de-DE" dirty="0"/>
          </a:p>
        </p:txBody>
      </p:sp>
      <p:sp>
        <p:nvSpPr>
          <p:cNvPr id="6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1941884" y="13266738"/>
            <a:ext cx="20115212" cy="377825"/>
          </a:xfrm>
          <a:prstGeom prst="rect">
            <a:avLst/>
          </a:prstGeom>
        </p:spPr>
        <p:txBody>
          <a:bodyPr/>
          <a:lstStyle>
            <a:lvl1pPr algn="l">
              <a:defRPr sz="1800" dirty="0">
                <a:solidFill>
                  <a:schemeClr val="tx2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8" name="Inhaltsplatzhalter 2"/>
          <p:cNvSpPr>
            <a:spLocks noGrp="1"/>
          </p:cNvSpPr>
          <p:nvPr>
            <p:ph idx="12"/>
          </p:nvPr>
        </p:nvSpPr>
        <p:spPr>
          <a:xfrm>
            <a:off x="1894856" y="2970213"/>
            <a:ext cx="20356141" cy="9848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de-DE" altLang="de-DE" sz="4400" kern="1200" dirty="0" smtClean="0">
                <a:solidFill>
                  <a:srgbClr val="000000"/>
                </a:solidFill>
                <a:latin typeface="Arial Narrow" panose="020B0606020202030204" pitchFamily="34" charset="0"/>
                <a:ea typeface="+mn-ea"/>
                <a:cs typeface="+mn-cs"/>
                <a:sym typeface="Arial" panose="020B0604020202020204" pitchFamily="34" charset="0"/>
              </a:defRPr>
            </a:lvl1pPr>
            <a:lvl2pPr marL="654050" indent="-473075">
              <a:buClrTx/>
              <a:buSzPct val="100000"/>
              <a:buFont typeface="Arial" panose="020B0604020202020204" pitchFamily="34" charset="0"/>
              <a:buChar char="•"/>
              <a:defRPr lang="de-DE" sz="4400" kern="1200" dirty="0" smtClean="0">
                <a:solidFill>
                  <a:srgbClr val="000000"/>
                </a:solidFill>
                <a:latin typeface="Arial Narrow" panose="020B0606020202030204" pitchFamily="34" charset="0"/>
                <a:ea typeface="+mn-ea"/>
                <a:cs typeface="+mn-cs"/>
                <a:sym typeface="Arial" panose="020B0604020202020204" pitchFamily="34" charset="0"/>
              </a:defRPr>
            </a:lvl2pPr>
            <a:lvl3pPr marL="928688" indent="-482600">
              <a:buClrTx/>
              <a:buFont typeface="Arial" panose="020B0604020202020204" pitchFamily="34" charset="0"/>
              <a:buChar char="•"/>
              <a:defRPr sz="4400"/>
            </a:lvl3pPr>
            <a:lvl4pPr marL="1196975" indent="-482600">
              <a:buClrTx/>
              <a:buFont typeface="Arial" panose="020B0604020202020204" pitchFamily="34" charset="0"/>
              <a:buChar char="•"/>
              <a:defRPr sz="4400"/>
            </a:lvl4pPr>
            <a:lvl5pPr marL="1465263" indent="-476250">
              <a:buClrTx/>
              <a:buFont typeface="Arial" panose="020B0604020202020204" pitchFamily="34" charset="0"/>
              <a:buChar char="•"/>
              <a:defRPr sz="4400"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marL="571500" indent="-571500">
              <a:buClr>
                <a:schemeClr val="accent1"/>
              </a:buClr>
              <a:buSzPct val="70000"/>
              <a:buFont typeface="Arial Narrow" panose="020B0606020202030204" pitchFamily="34" charset="0"/>
              <a:buChar char="►"/>
              <a:defRPr/>
            </a:pPr>
            <a:endParaRPr lang="de-DE" altLang="de-DE" dirty="0"/>
          </a:p>
        </p:txBody>
      </p:sp>
      <p:sp>
        <p:nvSpPr>
          <p:cNvPr id="7" name="Titel 1"/>
          <p:cNvSpPr>
            <a:spLocks noGrp="1"/>
          </p:cNvSpPr>
          <p:nvPr>
            <p:ph type="title"/>
          </p:nvPr>
        </p:nvSpPr>
        <p:spPr>
          <a:xfrm>
            <a:off x="1894856" y="196850"/>
            <a:ext cx="18873787" cy="1439863"/>
          </a:xfrm>
          <a:prstGeom prst="rect">
            <a:avLst/>
          </a:prstGeom>
        </p:spPr>
        <p:txBody>
          <a:bodyPr anchor="b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600764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Inhal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894856" y="196850"/>
            <a:ext cx="18873787" cy="1439863"/>
          </a:xfrm>
          <a:prstGeom prst="rect">
            <a:avLst/>
          </a:prstGeom>
        </p:spPr>
        <p:txBody>
          <a:bodyPr anchor="b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22176000" y="13320000"/>
            <a:ext cx="1836000" cy="216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79B608-30BF-4780-AD74-2A39D90104E2}" type="slidenum">
              <a:rPr lang="de-DE" altLang="de-DE"/>
              <a:pPr>
                <a:defRPr/>
              </a:pPr>
              <a:t>‹#›</a:t>
            </a:fld>
            <a:endParaRPr lang="de-DE" altLang="de-DE" dirty="0"/>
          </a:p>
        </p:txBody>
      </p:sp>
      <p:sp>
        <p:nvSpPr>
          <p:cNvPr id="8" name="Bildplatzhalter 7"/>
          <p:cNvSpPr>
            <a:spLocks noGrp="1"/>
          </p:cNvSpPr>
          <p:nvPr>
            <p:ph type="pic" sz="quarter" idx="12"/>
          </p:nvPr>
        </p:nvSpPr>
        <p:spPr>
          <a:xfrm>
            <a:off x="9743728" y="2970213"/>
            <a:ext cx="14041785" cy="9848850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9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1941884" y="13266738"/>
            <a:ext cx="20115212" cy="377825"/>
          </a:xfrm>
          <a:prstGeom prst="rect">
            <a:avLst/>
          </a:prstGeom>
        </p:spPr>
        <p:txBody>
          <a:bodyPr/>
          <a:lstStyle>
            <a:lvl1pPr algn="l">
              <a:defRPr sz="1800" dirty="0">
                <a:solidFill>
                  <a:schemeClr val="tx2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" name="Inhaltsplatzhalter 2"/>
          <p:cNvSpPr>
            <a:spLocks noGrp="1"/>
          </p:cNvSpPr>
          <p:nvPr>
            <p:ph idx="1"/>
          </p:nvPr>
        </p:nvSpPr>
        <p:spPr>
          <a:xfrm>
            <a:off x="1894856" y="2969568"/>
            <a:ext cx="7200800" cy="9849495"/>
          </a:xfrm>
          <a:prstGeom prst="rect">
            <a:avLst/>
          </a:prstGeom>
        </p:spPr>
        <p:txBody>
          <a:bodyPr/>
          <a:lstStyle>
            <a:lvl1pPr>
              <a:defRPr sz="4400"/>
            </a:lvl1pPr>
            <a:lvl2pPr marL="654050" indent="-473075">
              <a:buClrTx/>
              <a:buSzPct val="100000"/>
              <a:buFont typeface="Arial" panose="020B0604020202020204" pitchFamily="34" charset="0"/>
              <a:buChar char="•"/>
              <a:defRPr sz="4400"/>
            </a:lvl2pPr>
            <a:lvl3pPr marL="928688" indent="-482600">
              <a:buClrTx/>
              <a:buFont typeface="Arial" panose="020B0604020202020204" pitchFamily="34" charset="0"/>
              <a:buChar char="•"/>
              <a:defRPr sz="4400"/>
            </a:lvl3pPr>
            <a:lvl4pPr marL="1196975" indent="-482600">
              <a:buClrTx/>
              <a:buFont typeface="Arial" panose="020B0604020202020204" pitchFamily="34" charset="0"/>
              <a:buChar char="•"/>
              <a:defRPr sz="4400"/>
            </a:lvl4pPr>
            <a:lvl5pPr marL="1465263" indent="-476250">
              <a:buClrTx/>
              <a:buFont typeface="Arial" panose="020B0604020202020204" pitchFamily="34" charset="0"/>
              <a:buChar char="•"/>
              <a:defRPr sz="4400"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53403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894856" y="196850"/>
            <a:ext cx="18873787" cy="1439863"/>
          </a:xfrm>
          <a:prstGeom prst="rect">
            <a:avLst/>
          </a:prstGeom>
        </p:spPr>
        <p:txBody>
          <a:bodyPr anchor="b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894856" y="2969568"/>
            <a:ext cx="9937104" cy="9849495"/>
          </a:xfrm>
          <a:prstGeom prst="rect">
            <a:avLst/>
          </a:prstGeom>
        </p:spPr>
        <p:txBody>
          <a:bodyPr/>
          <a:lstStyle>
            <a:lvl1pPr>
              <a:defRPr sz="4400"/>
            </a:lvl1pPr>
            <a:lvl2pPr marL="923925" indent="-742950">
              <a:buClrTx/>
              <a:buSzPct val="100000"/>
              <a:buFont typeface="Arial" panose="020B0604020202020204" pitchFamily="34" charset="0"/>
              <a:buChar char="•"/>
              <a:defRPr lang="de-DE" sz="4400" kern="1200" dirty="0" smtClean="0">
                <a:solidFill>
                  <a:srgbClr val="000000"/>
                </a:solidFill>
                <a:latin typeface="Arial Narrow" panose="020B0606020202030204" pitchFamily="34" charset="0"/>
                <a:ea typeface="+mn-ea"/>
                <a:cs typeface="+mn-cs"/>
                <a:sym typeface="Arial" panose="020B0604020202020204" pitchFamily="34" charset="0"/>
              </a:defRPr>
            </a:lvl2pPr>
            <a:lvl3pPr marL="1189038" indent="-742950">
              <a:buClrTx/>
              <a:buFont typeface="Arial" panose="020B0604020202020204" pitchFamily="34" charset="0"/>
              <a:buChar char="•"/>
              <a:defRPr lang="de-DE" sz="4400" kern="1200" dirty="0" smtClean="0">
                <a:solidFill>
                  <a:srgbClr val="000000"/>
                </a:solidFill>
                <a:latin typeface="Arial Narrow" panose="020B0606020202030204" pitchFamily="34" charset="0"/>
                <a:ea typeface="+mn-ea"/>
                <a:cs typeface="+mn-cs"/>
                <a:sym typeface="Arial" panose="020B0604020202020204" pitchFamily="34" charset="0"/>
              </a:defRPr>
            </a:lvl3pPr>
            <a:lvl4pPr marL="1457325" indent="-742950">
              <a:buClrTx/>
              <a:buFont typeface="Arial" panose="020B0604020202020204" pitchFamily="34" charset="0"/>
              <a:buChar char="•"/>
              <a:defRPr lang="de-DE" sz="4400" kern="1200" dirty="0" smtClean="0">
                <a:solidFill>
                  <a:srgbClr val="000000"/>
                </a:solidFill>
                <a:latin typeface="Arial Narrow" panose="020B0606020202030204" pitchFamily="34" charset="0"/>
                <a:ea typeface="+mn-ea"/>
                <a:cs typeface="+mn-cs"/>
                <a:sym typeface="Arial" panose="020B0604020202020204" pitchFamily="34" charset="0"/>
              </a:defRPr>
            </a:lvl4pPr>
            <a:lvl5pPr marL="1731963" indent="-742950">
              <a:buClrTx/>
              <a:buFont typeface="Arial" panose="020B0604020202020204" pitchFamily="34" charset="0"/>
              <a:buChar char="•"/>
              <a:defRPr lang="de-DE" sz="4400" kern="1200" dirty="0" smtClean="0">
                <a:solidFill>
                  <a:srgbClr val="000000"/>
                </a:solidFill>
                <a:latin typeface="Arial Narrow" panose="020B0606020202030204" pitchFamily="34" charset="0"/>
                <a:ea typeface="+mn-ea"/>
                <a:cs typeface="+mn-cs"/>
                <a:sym typeface="Arial" panose="020B0604020202020204" pitchFamily="34" charset="0"/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marL="654050" lvl="1" indent="-473075" algn="l" rtl="0" eaLnBrk="0" fontAlgn="base" hangingPunct="0">
              <a:spcBef>
                <a:spcPts val="300"/>
              </a:spcBef>
              <a:spcAft>
                <a:spcPct val="0"/>
              </a:spcAft>
              <a:buClrTx/>
              <a:buSzPct val="100000"/>
              <a:buFont typeface="Arial" panose="020B0604020202020204" pitchFamily="34" charset="0"/>
              <a:buChar char="•"/>
            </a:pPr>
            <a:r>
              <a:rPr lang="de-DE" dirty="0"/>
              <a:t>Zweite Ebene</a:t>
            </a:r>
          </a:p>
          <a:p>
            <a:pPr marL="928688" lvl="2" indent="-482600" algn="l" rtl="0" eaLnBrk="0" fontAlgn="base" hangingPunct="0">
              <a:spcBef>
                <a:spcPts val="300"/>
              </a:spcBef>
              <a:spcAft>
                <a:spcPct val="0"/>
              </a:spcAft>
              <a:buClrTx/>
              <a:buSzPct val="100000"/>
              <a:buFont typeface="Arial" panose="020B0604020202020204" pitchFamily="34" charset="0"/>
              <a:buChar char="•"/>
            </a:pPr>
            <a:r>
              <a:rPr lang="de-DE" dirty="0"/>
              <a:t>Dritte Ebene</a:t>
            </a:r>
          </a:p>
          <a:p>
            <a:pPr marL="1196975" lvl="3" indent="-482600" algn="l" rtl="0" eaLnBrk="0" fontAlgn="base" hangingPunct="0">
              <a:spcBef>
                <a:spcPts val="300"/>
              </a:spcBef>
              <a:spcAft>
                <a:spcPct val="0"/>
              </a:spcAft>
              <a:buClrTx/>
              <a:buSzPct val="100000"/>
              <a:buFont typeface="Arial" panose="020B0604020202020204" pitchFamily="34" charset="0"/>
              <a:buChar char="•"/>
            </a:pPr>
            <a:r>
              <a:rPr lang="de-DE" dirty="0"/>
              <a:t>Vierte Ebene</a:t>
            </a:r>
          </a:p>
          <a:p>
            <a:pPr marL="1465263" lvl="4" indent="-476250" algn="l" rtl="0" eaLnBrk="0" fontAlgn="base" hangingPunct="0">
              <a:spcBef>
                <a:spcPts val="300"/>
              </a:spcBef>
              <a:spcAft>
                <a:spcPct val="0"/>
              </a:spcAft>
              <a:buClrTx/>
              <a:buSzPct val="100000"/>
              <a:buFont typeface="Arial" panose="020B0604020202020204" pitchFamily="34" charset="0"/>
              <a:buChar char="•"/>
            </a:pPr>
            <a:r>
              <a:rPr lang="de-DE" dirty="0"/>
              <a:t>Fünfte Ebene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22176000" y="13320000"/>
            <a:ext cx="1836000" cy="216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BCFAEF-18FE-4467-835D-533D5CCB0C34}" type="slidenum">
              <a:rPr lang="de-DE" altLang="de-DE" smtClean="0"/>
              <a:pPr>
                <a:defRPr/>
              </a:pPr>
              <a:t>‹#›</a:t>
            </a:fld>
            <a:endParaRPr lang="de-DE" altLang="de-DE" dirty="0"/>
          </a:p>
        </p:txBody>
      </p:sp>
      <p:sp>
        <p:nvSpPr>
          <p:cNvPr id="6" name="Inhaltsplatzhalter 2"/>
          <p:cNvSpPr>
            <a:spLocks noGrp="1"/>
          </p:cNvSpPr>
          <p:nvPr>
            <p:ph idx="12"/>
          </p:nvPr>
        </p:nvSpPr>
        <p:spPr>
          <a:xfrm>
            <a:off x="12408024" y="2969568"/>
            <a:ext cx="9937104" cy="9849495"/>
          </a:xfrm>
          <a:prstGeom prst="rect">
            <a:avLst/>
          </a:prstGeom>
        </p:spPr>
        <p:txBody>
          <a:bodyPr/>
          <a:lstStyle>
            <a:lvl1pPr>
              <a:defRPr sz="4400"/>
            </a:lvl1pPr>
            <a:lvl2pPr marL="654050" indent="-473075">
              <a:buClrTx/>
              <a:buSzPct val="100000"/>
              <a:buFont typeface="Arial" panose="020B0604020202020204" pitchFamily="34" charset="0"/>
              <a:buChar char="•"/>
              <a:defRPr sz="4400"/>
            </a:lvl2pPr>
            <a:lvl3pPr marL="928688" indent="-482600">
              <a:buClrTx/>
              <a:buFont typeface="Arial" panose="020B0604020202020204" pitchFamily="34" charset="0"/>
              <a:buChar char="•"/>
              <a:defRPr sz="4400"/>
            </a:lvl3pPr>
            <a:lvl4pPr marL="1196975" indent="-482600">
              <a:buClrTx/>
              <a:buFont typeface="Arial" panose="020B0604020202020204" pitchFamily="34" charset="0"/>
              <a:buChar char="•"/>
              <a:defRPr sz="4400"/>
            </a:lvl4pPr>
            <a:lvl5pPr marL="1465263" indent="-476250">
              <a:buClrTx/>
              <a:buFont typeface="Arial" panose="020B0604020202020204" pitchFamily="34" charset="0"/>
              <a:buChar char="•"/>
              <a:defRPr sz="4400"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1941884" y="13266738"/>
            <a:ext cx="20115212" cy="377825"/>
          </a:xfrm>
          <a:prstGeom prst="rect">
            <a:avLst/>
          </a:prstGeom>
        </p:spPr>
        <p:txBody>
          <a:bodyPr/>
          <a:lstStyle>
            <a:lvl1pPr algn="l">
              <a:defRPr sz="1800" dirty="0">
                <a:solidFill>
                  <a:schemeClr val="tx2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56892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 userDrawn="1"/>
        </p:nvSpPr>
        <p:spPr bwMode="auto">
          <a:xfrm>
            <a:off x="8767763" y="6669088"/>
            <a:ext cx="182562" cy="171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defPPr>
              <a:defRPr lang="de-DE"/>
            </a:defPPr>
            <a:lvl1pPr algn="r" rtl="0" eaLnBrk="1" fontAlgn="base" hangingPunct="0">
              <a:spcBef>
                <a:spcPct val="0"/>
              </a:spcBef>
              <a:spcAft>
                <a:spcPct val="0"/>
              </a:spcAft>
              <a:defRPr sz="1000" kern="1200" smtClean="0">
                <a:solidFill>
                  <a:srgbClr val="004F8F"/>
                </a:solidFill>
                <a:latin typeface="+mj-lt"/>
                <a:ea typeface="Georgia" panose="02040502050405020303" pitchFamily="18" charset="0"/>
                <a:cs typeface="+mn-cs"/>
                <a:sym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5pPr>
            <a:lvl6pPr marL="2286000" algn="l" defTabSz="914400" rtl="0" eaLnBrk="1" latinLnBrk="0" hangingPunct="1">
              <a:defRPr sz="2800" kern="12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6pPr>
            <a:lvl7pPr marL="2743200" algn="l" defTabSz="914400" rtl="0" eaLnBrk="1" latinLnBrk="0" hangingPunct="1">
              <a:defRPr sz="2800" kern="12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7pPr>
            <a:lvl8pPr marL="3200400" algn="l" defTabSz="914400" rtl="0" eaLnBrk="1" latinLnBrk="0" hangingPunct="1">
              <a:defRPr sz="2800" kern="12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8pPr>
            <a:lvl9pPr marL="3657600" algn="l" defTabSz="914400" rtl="0" eaLnBrk="1" latinLnBrk="0" hangingPunct="1">
              <a:defRPr sz="2800" kern="12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9pPr>
          </a:lstStyle>
          <a:p>
            <a:pPr>
              <a:defRPr/>
            </a:pPr>
            <a:endParaRPr lang="de-DE" altLang="de-DE" dirty="0"/>
          </a:p>
        </p:txBody>
      </p:sp>
      <p:sp>
        <p:nvSpPr>
          <p:cNvPr id="6" name="Rectangle 1"/>
          <p:cNvSpPr>
            <a:spLocks/>
          </p:cNvSpPr>
          <p:nvPr userDrawn="1"/>
        </p:nvSpPr>
        <p:spPr bwMode="auto">
          <a:xfrm>
            <a:off x="152400" y="13338175"/>
            <a:ext cx="107721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457200">
              <a:defRPr sz="14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1pPr>
            <a:lvl2pPr defTabSz="457200">
              <a:defRPr sz="14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2pPr>
            <a:lvl3pPr defTabSz="457200">
              <a:defRPr sz="14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3pPr>
            <a:lvl4pPr defTabSz="457200">
              <a:defRPr sz="14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4pPr>
            <a:lvl5pPr defTabSz="457200">
              <a:defRPr sz="14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5pPr>
            <a:lvl6pPr marL="457200" indent="1828800" defTabSz="45720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6pPr>
            <a:lvl7pPr marL="914400" indent="1828800" defTabSz="45720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7pPr>
            <a:lvl8pPr marL="1371600" indent="1828800" defTabSz="45720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8pPr>
            <a:lvl9pPr marL="1828800" indent="1828800" defTabSz="45720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9pPr>
          </a:lstStyle>
          <a:p>
            <a:pPr eaLnBrk="1">
              <a:defRPr/>
            </a:pPr>
            <a:fld id="{B1653117-B3F9-4AC9-9C1A-504184EEB33D}" type="datetime4">
              <a:rPr lang="de-DE" altLang="de-DE" sz="1800" smtClean="0">
                <a:solidFill>
                  <a:srgbClr val="00618F"/>
                </a:solidFill>
                <a:latin typeface="+mj-lt"/>
              </a:rPr>
              <a:pPr eaLnBrk="1">
                <a:defRPr/>
              </a:pPr>
              <a:t>15. März 2026</a:t>
            </a:fld>
            <a:endParaRPr lang="de-DE" altLang="de-DE" sz="1800" dirty="0">
              <a:solidFill>
                <a:srgbClr val="00618F"/>
              </a:solidFill>
              <a:latin typeface="+mj-lt"/>
            </a:endParaRPr>
          </a:p>
        </p:txBody>
      </p:sp>
      <p:sp>
        <p:nvSpPr>
          <p:cNvPr id="9" name="Rectangle 3"/>
          <p:cNvSpPr>
            <a:spLocks noGrp="1"/>
          </p:cNvSpPr>
          <p:nvPr>
            <p:ph type="sldNum" sz="quarter" idx="4"/>
          </p:nvPr>
        </p:nvSpPr>
        <p:spPr>
          <a:xfrm>
            <a:off x="22176000" y="13320000"/>
            <a:ext cx="1836000" cy="21600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67001AD2-8E33-460C-B366-F9F101126BF9}" type="slidenum">
              <a:rPr lang="de-DE" altLang="de-DE" smtClean="0"/>
              <a:pPr>
                <a:defRPr/>
              </a:pPr>
              <a:t>‹#›</a:t>
            </a:fld>
            <a:endParaRPr lang="de-DE" altLang="de-DE" dirty="0"/>
          </a:p>
        </p:txBody>
      </p:sp>
      <p:sp>
        <p:nvSpPr>
          <p:cNvPr id="10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1941884" y="13266738"/>
            <a:ext cx="20115212" cy="377825"/>
          </a:xfrm>
          <a:prstGeom prst="rect">
            <a:avLst/>
          </a:prstGeom>
        </p:spPr>
        <p:txBody>
          <a:bodyPr/>
          <a:lstStyle>
            <a:lvl1pPr algn="l">
              <a:defRPr sz="1800" dirty="0">
                <a:solidFill>
                  <a:schemeClr val="tx2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3" r:id="rId1"/>
    <p:sldLayoutId id="2147483884" r:id="rId2"/>
    <p:sldLayoutId id="2147483906" r:id="rId3"/>
    <p:sldLayoutId id="2147483905" r:id="rId4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004F8F"/>
          </a:solidFill>
          <a:latin typeface="+mj-lt"/>
          <a:ea typeface="+mj-ea"/>
          <a:cs typeface="+mj-cs"/>
          <a:sym typeface="Arial Narrow" panose="020B0606020202030204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4F8F"/>
          </a:solidFill>
          <a:latin typeface="Arial Narrow" panose="020B0606020202030204" pitchFamily="34" charset="0"/>
          <a:ea typeface="Arial Narrow" panose="020B0606020202030204" pitchFamily="34" charset="0"/>
          <a:cs typeface="Arial Narrow" panose="020B0606020202030204" pitchFamily="34" charset="0"/>
          <a:sym typeface="Arial Narrow" panose="020B060602020203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4F8F"/>
          </a:solidFill>
          <a:latin typeface="Arial Narrow" panose="020B0606020202030204" pitchFamily="34" charset="0"/>
          <a:ea typeface="Arial Narrow" panose="020B0606020202030204" pitchFamily="34" charset="0"/>
          <a:cs typeface="Arial Narrow" panose="020B0606020202030204" pitchFamily="34" charset="0"/>
          <a:sym typeface="Arial Narrow" panose="020B060602020203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4F8F"/>
          </a:solidFill>
          <a:latin typeface="Arial Narrow" panose="020B0606020202030204" pitchFamily="34" charset="0"/>
          <a:ea typeface="Arial Narrow" panose="020B0606020202030204" pitchFamily="34" charset="0"/>
          <a:cs typeface="Arial Narrow" panose="020B0606020202030204" pitchFamily="34" charset="0"/>
          <a:sym typeface="Arial Narrow" panose="020B060602020203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4F8F"/>
          </a:solidFill>
          <a:latin typeface="Arial Narrow" panose="020B0606020202030204" pitchFamily="34" charset="0"/>
          <a:ea typeface="Arial Narrow" panose="020B0606020202030204" pitchFamily="34" charset="0"/>
          <a:cs typeface="Arial Narrow" panose="020B0606020202030204" pitchFamily="34" charset="0"/>
          <a:sym typeface="Arial Narrow" panose="020B0606020202030204" pitchFamily="34" charset="0"/>
        </a:defRPr>
      </a:lvl5pPr>
      <a:lvl6pPr marL="457200" algn="l" rtl="0" fontAlgn="base" hangingPunct="0">
        <a:spcBef>
          <a:spcPct val="0"/>
        </a:spcBef>
        <a:spcAft>
          <a:spcPct val="0"/>
        </a:spcAft>
        <a:defRPr sz="4400">
          <a:solidFill>
            <a:srgbClr val="004F8F"/>
          </a:solidFill>
          <a:latin typeface="Arial Narrow" panose="020B0606020202030204" pitchFamily="34" charset="0"/>
          <a:ea typeface="Arial Narrow" panose="020B0606020202030204" pitchFamily="34" charset="0"/>
          <a:cs typeface="Arial Narrow" panose="020B0606020202030204" pitchFamily="34" charset="0"/>
          <a:sym typeface="Arial Narrow" panose="020B0606020202030204" pitchFamily="34" charset="0"/>
        </a:defRPr>
      </a:lvl6pPr>
      <a:lvl7pPr marL="914400" algn="l" rtl="0" fontAlgn="base" hangingPunct="0">
        <a:spcBef>
          <a:spcPct val="0"/>
        </a:spcBef>
        <a:spcAft>
          <a:spcPct val="0"/>
        </a:spcAft>
        <a:defRPr sz="4400">
          <a:solidFill>
            <a:srgbClr val="004F8F"/>
          </a:solidFill>
          <a:latin typeface="Arial Narrow" panose="020B0606020202030204" pitchFamily="34" charset="0"/>
          <a:ea typeface="Arial Narrow" panose="020B0606020202030204" pitchFamily="34" charset="0"/>
          <a:cs typeface="Arial Narrow" panose="020B0606020202030204" pitchFamily="34" charset="0"/>
          <a:sym typeface="Arial Narrow" panose="020B0606020202030204" pitchFamily="34" charset="0"/>
        </a:defRPr>
      </a:lvl7pPr>
      <a:lvl8pPr marL="1371600" algn="l" rtl="0" fontAlgn="base" hangingPunct="0">
        <a:spcBef>
          <a:spcPct val="0"/>
        </a:spcBef>
        <a:spcAft>
          <a:spcPct val="0"/>
        </a:spcAft>
        <a:defRPr sz="4400">
          <a:solidFill>
            <a:srgbClr val="004F8F"/>
          </a:solidFill>
          <a:latin typeface="Arial Narrow" panose="020B0606020202030204" pitchFamily="34" charset="0"/>
          <a:ea typeface="Arial Narrow" panose="020B0606020202030204" pitchFamily="34" charset="0"/>
          <a:cs typeface="Arial Narrow" panose="020B0606020202030204" pitchFamily="34" charset="0"/>
          <a:sym typeface="Arial Narrow" panose="020B0606020202030204" pitchFamily="34" charset="0"/>
        </a:defRPr>
      </a:lvl8pPr>
      <a:lvl9pPr marL="1828800" algn="l" rtl="0" fontAlgn="base" hangingPunct="0">
        <a:spcBef>
          <a:spcPct val="0"/>
        </a:spcBef>
        <a:spcAft>
          <a:spcPct val="0"/>
        </a:spcAft>
        <a:defRPr sz="4400">
          <a:solidFill>
            <a:srgbClr val="004F8F"/>
          </a:solidFill>
          <a:latin typeface="Arial Narrow" panose="020B0606020202030204" pitchFamily="34" charset="0"/>
          <a:ea typeface="Arial Narrow" panose="020B0606020202030204" pitchFamily="34" charset="0"/>
          <a:cs typeface="Arial Narrow" panose="020B0606020202030204" pitchFamily="34" charset="0"/>
          <a:sym typeface="Arial Narrow" panose="020B0606020202030204" pitchFamily="34" charset="0"/>
        </a:defRPr>
      </a:lvl9pPr>
    </p:titleStyle>
    <p:bodyStyle>
      <a:lvl1pPr marL="342900" indent="-342900" algn="l" rtl="0" eaLnBrk="0" fontAlgn="base" hangingPunct="0">
        <a:spcBef>
          <a:spcPts val="300"/>
        </a:spcBef>
        <a:spcAft>
          <a:spcPct val="0"/>
        </a:spcAft>
        <a:defRPr sz="4400" kern="1200">
          <a:solidFill>
            <a:srgbClr val="000000"/>
          </a:solidFill>
          <a:latin typeface="Arial Narrow" panose="020B0606020202030204" pitchFamily="34" charset="0"/>
          <a:ea typeface="+mn-ea"/>
          <a:cs typeface="+mn-cs"/>
          <a:sym typeface="Arial" panose="020B0604020202020204" pitchFamily="34" charset="0"/>
        </a:defRPr>
      </a:lvl1pPr>
      <a:lvl2pPr marL="654050" indent="-473075" algn="l" rtl="0" eaLnBrk="0" fontAlgn="base" hangingPunct="0">
        <a:spcBef>
          <a:spcPts val="300"/>
        </a:spcBef>
        <a:spcAft>
          <a:spcPct val="0"/>
        </a:spcAft>
        <a:buSzPct val="100000"/>
        <a:buChar char="•"/>
        <a:defRPr sz="4400" kern="1200">
          <a:solidFill>
            <a:srgbClr val="000000"/>
          </a:solidFill>
          <a:latin typeface="Arial Narrow" panose="020B0606020202030204" pitchFamily="34" charset="0"/>
          <a:ea typeface="+mn-ea"/>
          <a:cs typeface="+mn-cs"/>
          <a:sym typeface="Arial" panose="020B0604020202020204" pitchFamily="34" charset="0"/>
        </a:defRPr>
      </a:lvl2pPr>
      <a:lvl3pPr marL="928688" indent="-482600" algn="l" rtl="0" eaLnBrk="0" fontAlgn="base" hangingPunct="0">
        <a:spcBef>
          <a:spcPts val="300"/>
        </a:spcBef>
        <a:spcAft>
          <a:spcPct val="0"/>
        </a:spcAft>
        <a:buSzPct val="100000"/>
        <a:buChar char="–"/>
        <a:defRPr sz="4400" kern="1200">
          <a:solidFill>
            <a:srgbClr val="000000"/>
          </a:solidFill>
          <a:latin typeface="Arial Narrow" panose="020B0606020202030204" pitchFamily="34" charset="0"/>
          <a:ea typeface="+mn-ea"/>
          <a:cs typeface="+mn-cs"/>
          <a:sym typeface="Arial" panose="020B0604020202020204" pitchFamily="34" charset="0"/>
        </a:defRPr>
      </a:lvl3pPr>
      <a:lvl4pPr marL="1196975" indent="-482600" algn="l" rtl="0" eaLnBrk="0" fontAlgn="base" hangingPunct="0">
        <a:spcBef>
          <a:spcPts val="300"/>
        </a:spcBef>
        <a:spcAft>
          <a:spcPct val="0"/>
        </a:spcAft>
        <a:buSzPct val="100000"/>
        <a:buChar char="–"/>
        <a:defRPr sz="4400" kern="1200">
          <a:solidFill>
            <a:srgbClr val="000000"/>
          </a:solidFill>
          <a:latin typeface="Arial Narrow" panose="020B0606020202030204" pitchFamily="34" charset="0"/>
          <a:ea typeface="+mn-ea"/>
          <a:cs typeface="+mn-cs"/>
          <a:sym typeface="Arial" panose="020B0604020202020204" pitchFamily="34" charset="0"/>
        </a:defRPr>
      </a:lvl4pPr>
      <a:lvl5pPr marL="1465263" indent="-476250" algn="l" rtl="0" eaLnBrk="0" fontAlgn="base" hangingPunct="0">
        <a:spcBef>
          <a:spcPts val="300"/>
        </a:spcBef>
        <a:spcAft>
          <a:spcPct val="0"/>
        </a:spcAft>
        <a:buSzPct val="100000"/>
        <a:buChar char="–"/>
        <a:defRPr sz="4400" kern="1200">
          <a:solidFill>
            <a:srgbClr val="000000"/>
          </a:solidFill>
          <a:latin typeface="Arial Narrow" panose="020B0606020202030204" pitchFamily="34" charset="0"/>
          <a:ea typeface="+mn-ea"/>
          <a:cs typeface="+mn-cs"/>
          <a:sym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blipFill dpi="0" rotWithShape="0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 userDrawn="1"/>
        </p:nvSpPr>
        <p:spPr bwMode="auto">
          <a:xfrm>
            <a:off x="8767763" y="6669088"/>
            <a:ext cx="182562" cy="171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/>
          <a:lstStyle>
            <a:defPPr>
              <a:defRPr lang="de-DE"/>
            </a:defPPr>
            <a:lvl1pPr algn="r" rtl="0" eaLnBrk="1" fontAlgn="base" hangingPunct="0">
              <a:spcBef>
                <a:spcPct val="0"/>
              </a:spcBef>
              <a:spcAft>
                <a:spcPct val="0"/>
              </a:spcAft>
              <a:defRPr sz="1000" kern="1200" smtClean="0">
                <a:solidFill>
                  <a:srgbClr val="004F8F"/>
                </a:solidFill>
                <a:latin typeface="+mj-lt"/>
                <a:ea typeface="Georgia" panose="02040502050405020303" pitchFamily="18" charset="0"/>
                <a:cs typeface="+mn-cs"/>
                <a:sym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5pPr>
            <a:lvl6pPr marL="2286000" algn="l" defTabSz="914400" rtl="0" eaLnBrk="1" latinLnBrk="0" hangingPunct="1">
              <a:defRPr sz="2800" kern="12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6pPr>
            <a:lvl7pPr marL="2743200" algn="l" defTabSz="914400" rtl="0" eaLnBrk="1" latinLnBrk="0" hangingPunct="1">
              <a:defRPr sz="2800" kern="12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7pPr>
            <a:lvl8pPr marL="3200400" algn="l" defTabSz="914400" rtl="0" eaLnBrk="1" latinLnBrk="0" hangingPunct="1">
              <a:defRPr sz="2800" kern="12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8pPr>
            <a:lvl9pPr marL="3657600" algn="l" defTabSz="914400" rtl="0" eaLnBrk="1" latinLnBrk="0" hangingPunct="1">
              <a:defRPr sz="2800" kern="12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9pPr>
          </a:lstStyle>
          <a:p>
            <a:pPr>
              <a:defRPr/>
            </a:pPr>
            <a:endParaRPr lang="de-DE" altLang="de-DE" dirty="0"/>
          </a:p>
        </p:txBody>
      </p:sp>
      <p:sp>
        <p:nvSpPr>
          <p:cNvPr id="6" name="Rectangle 1"/>
          <p:cNvSpPr>
            <a:spLocks/>
          </p:cNvSpPr>
          <p:nvPr userDrawn="1"/>
        </p:nvSpPr>
        <p:spPr bwMode="auto">
          <a:xfrm>
            <a:off x="152400" y="13338175"/>
            <a:ext cx="107721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457200">
              <a:defRPr sz="14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1pPr>
            <a:lvl2pPr defTabSz="457200">
              <a:defRPr sz="14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2pPr>
            <a:lvl3pPr defTabSz="457200">
              <a:defRPr sz="14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3pPr>
            <a:lvl4pPr defTabSz="457200">
              <a:defRPr sz="14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4pPr>
            <a:lvl5pPr defTabSz="457200">
              <a:defRPr sz="14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5pPr>
            <a:lvl6pPr marL="457200" indent="1828800" defTabSz="45720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6pPr>
            <a:lvl7pPr marL="914400" indent="1828800" defTabSz="45720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7pPr>
            <a:lvl8pPr marL="1371600" indent="1828800" defTabSz="45720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8pPr>
            <a:lvl9pPr marL="1828800" indent="1828800" defTabSz="45720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4F8F"/>
                </a:solidFill>
                <a:latin typeface="Georgia" panose="02040502050405020303" pitchFamily="18" charset="0"/>
                <a:ea typeface="Georgia" panose="02040502050405020303" pitchFamily="18" charset="0"/>
                <a:cs typeface="Georgia" panose="02040502050405020303" pitchFamily="18" charset="0"/>
                <a:sym typeface="Georgia" panose="02040502050405020303" pitchFamily="18" charset="0"/>
              </a:defRPr>
            </a:lvl9pPr>
          </a:lstStyle>
          <a:p>
            <a:pPr eaLnBrk="1">
              <a:defRPr/>
            </a:pPr>
            <a:fld id="{B1653117-B3F9-4AC9-9C1A-504184EEB33D}" type="datetime4">
              <a:rPr lang="de-DE" altLang="de-DE" sz="1800" smtClean="0">
                <a:solidFill>
                  <a:srgbClr val="00618F"/>
                </a:solidFill>
                <a:latin typeface="+mj-lt"/>
              </a:rPr>
              <a:pPr eaLnBrk="1">
                <a:defRPr/>
              </a:pPr>
              <a:t>15. März 2026</a:t>
            </a:fld>
            <a:endParaRPr lang="de-DE" altLang="de-DE" sz="1800" dirty="0">
              <a:solidFill>
                <a:srgbClr val="00618F"/>
              </a:solidFill>
              <a:latin typeface="+mj-lt"/>
            </a:endParaRPr>
          </a:p>
        </p:txBody>
      </p:sp>
      <p:sp>
        <p:nvSpPr>
          <p:cNvPr id="9" name="Rectangle 3"/>
          <p:cNvSpPr>
            <a:spLocks noGrp="1"/>
          </p:cNvSpPr>
          <p:nvPr>
            <p:ph type="sldNum" sz="quarter" idx="4"/>
          </p:nvPr>
        </p:nvSpPr>
        <p:spPr>
          <a:xfrm>
            <a:off x="22176000" y="13319999"/>
            <a:ext cx="1836000" cy="214852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67001AD2-8E33-460C-B366-F9F101126BF9}" type="slidenum">
              <a:rPr lang="de-DE" altLang="de-DE" smtClean="0"/>
              <a:pPr>
                <a:defRPr/>
              </a:pPr>
              <a:t>‹#›</a:t>
            </a:fld>
            <a:endParaRPr lang="de-DE" altLang="de-DE" dirty="0"/>
          </a:p>
        </p:txBody>
      </p:sp>
      <p:sp>
        <p:nvSpPr>
          <p:cNvPr id="10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1941884" y="13266738"/>
            <a:ext cx="20115212" cy="377825"/>
          </a:xfrm>
          <a:prstGeom prst="rect">
            <a:avLst/>
          </a:prstGeom>
        </p:spPr>
        <p:txBody>
          <a:bodyPr/>
          <a:lstStyle>
            <a:lvl1pPr algn="l">
              <a:defRPr sz="1800" dirty="0">
                <a:solidFill>
                  <a:schemeClr val="tx2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84560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1" r:id="rId1"/>
    <p:sldLayoutId id="2147483912" r:id="rId2"/>
    <p:sldLayoutId id="2147483915" r:id="rId3"/>
    <p:sldLayoutId id="2147483914" r:id="rId4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004F8F"/>
          </a:solidFill>
          <a:latin typeface="+mj-lt"/>
          <a:ea typeface="+mj-ea"/>
          <a:cs typeface="+mj-cs"/>
          <a:sym typeface="Arial Narrow" panose="020B0606020202030204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4F8F"/>
          </a:solidFill>
          <a:latin typeface="Arial Narrow" panose="020B0606020202030204" pitchFamily="34" charset="0"/>
          <a:ea typeface="Arial Narrow" panose="020B0606020202030204" pitchFamily="34" charset="0"/>
          <a:cs typeface="Arial Narrow" panose="020B0606020202030204" pitchFamily="34" charset="0"/>
          <a:sym typeface="Arial Narrow" panose="020B060602020203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4F8F"/>
          </a:solidFill>
          <a:latin typeface="Arial Narrow" panose="020B0606020202030204" pitchFamily="34" charset="0"/>
          <a:ea typeface="Arial Narrow" panose="020B0606020202030204" pitchFamily="34" charset="0"/>
          <a:cs typeface="Arial Narrow" panose="020B0606020202030204" pitchFamily="34" charset="0"/>
          <a:sym typeface="Arial Narrow" panose="020B060602020203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4F8F"/>
          </a:solidFill>
          <a:latin typeface="Arial Narrow" panose="020B0606020202030204" pitchFamily="34" charset="0"/>
          <a:ea typeface="Arial Narrow" panose="020B0606020202030204" pitchFamily="34" charset="0"/>
          <a:cs typeface="Arial Narrow" panose="020B0606020202030204" pitchFamily="34" charset="0"/>
          <a:sym typeface="Arial Narrow" panose="020B060602020203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4F8F"/>
          </a:solidFill>
          <a:latin typeface="Arial Narrow" panose="020B0606020202030204" pitchFamily="34" charset="0"/>
          <a:ea typeface="Arial Narrow" panose="020B0606020202030204" pitchFamily="34" charset="0"/>
          <a:cs typeface="Arial Narrow" panose="020B0606020202030204" pitchFamily="34" charset="0"/>
          <a:sym typeface="Arial Narrow" panose="020B0606020202030204" pitchFamily="34" charset="0"/>
        </a:defRPr>
      </a:lvl5pPr>
      <a:lvl6pPr marL="457200" algn="l" rtl="0" fontAlgn="base" hangingPunct="0">
        <a:spcBef>
          <a:spcPct val="0"/>
        </a:spcBef>
        <a:spcAft>
          <a:spcPct val="0"/>
        </a:spcAft>
        <a:defRPr sz="4400">
          <a:solidFill>
            <a:srgbClr val="004F8F"/>
          </a:solidFill>
          <a:latin typeface="Arial Narrow" panose="020B0606020202030204" pitchFamily="34" charset="0"/>
          <a:ea typeface="Arial Narrow" panose="020B0606020202030204" pitchFamily="34" charset="0"/>
          <a:cs typeface="Arial Narrow" panose="020B0606020202030204" pitchFamily="34" charset="0"/>
          <a:sym typeface="Arial Narrow" panose="020B0606020202030204" pitchFamily="34" charset="0"/>
        </a:defRPr>
      </a:lvl6pPr>
      <a:lvl7pPr marL="914400" algn="l" rtl="0" fontAlgn="base" hangingPunct="0">
        <a:spcBef>
          <a:spcPct val="0"/>
        </a:spcBef>
        <a:spcAft>
          <a:spcPct val="0"/>
        </a:spcAft>
        <a:defRPr sz="4400">
          <a:solidFill>
            <a:srgbClr val="004F8F"/>
          </a:solidFill>
          <a:latin typeface="Arial Narrow" panose="020B0606020202030204" pitchFamily="34" charset="0"/>
          <a:ea typeface="Arial Narrow" panose="020B0606020202030204" pitchFamily="34" charset="0"/>
          <a:cs typeface="Arial Narrow" panose="020B0606020202030204" pitchFamily="34" charset="0"/>
          <a:sym typeface="Arial Narrow" panose="020B0606020202030204" pitchFamily="34" charset="0"/>
        </a:defRPr>
      </a:lvl7pPr>
      <a:lvl8pPr marL="1371600" algn="l" rtl="0" fontAlgn="base" hangingPunct="0">
        <a:spcBef>
          <a:spcPct val="0"/>
        </a:spcBef>
        <a:spcAft>
          <a:spcPct val="0"/>
        </a:spcAft>
        <a:defRPr sz="4400">
          <a:solidFill>
            <a:srgbClr val="004F8F"/>
          </a:solidFill>
          <a:latin typeface="Arial Narrow" panose="020B0606020202030204" pitchFamily="34" charset="0"/>
          <a:ea typeface="Arial Narrow" panose="020B0606020202030204" pitchFamily="34" charset="0"/>
          <a:cs typeface="Arial Narrow" panose="020B0606020202030204" pitchFamily="34" charset="0"/>
          <a:sym typeface="Arial Narrow" panose="020B0606020202030204" pitchFamily="34" charset="0"/>
        </a:defRPr>
      </a:lvl8pPr>
      <a:lvl9pPr marL="1828800" algn="l" rtl="0" fontAlgn="base" hangingPunct="0">
        <a:spcBef>
          <a:spcPct val="0"/>
        </a:spcBef>
        <a:spcAft>
          <a:spcPct val="0"/>
        </a:spcAft>
        <a:defRPr sz="4400">
          <a:solidFill>
            <a:srgbClr val="004F8F"/>
          </a:solidFill>
          <a:latin typeface="Arial Narrow" panose="020B0606020202030204" pitchFamily="34" charset="0"/>
          <a:ea typeface="Arial Narrow" panose="020B0606020202030204" pitchFamily="34" charset="0"/>
          <a:cs typeface="Arial Narrow" panose="020B0606020202030204" pitchFamily="34" charset="0"/>
          <a:sym typeface="Arial Narrow" panose="020B0606020202030204" pitchFamily="34" charset="0"/>
        </a:defRPr>
      </a:lvl9pPr>
    </p:titleStyle>
    <p:bodyStyle>
      <a:lvl1pPr marL="342900" indent="-342900" algn="l" rtl="0" eaLnBrk="0" fontAlgn="base" hangingPunct="0">
        <a:spcBef>
          <a:spcPts val="300"/>
        </a:spcBef>
        <a:spcAft>
          <a:spcPct val="0"/>
        </a:spcAft>
        <a:defRPr sz="4400" kern="1200">
          <a:solidFill>
            <a:srgbClr val="000000"/>
          </a:solidFill>
          <a:latin typeface="Arial Narrow" panose="020B0606020202030204" pitchFamily="34" charset="0"/>
          <a:ea typeface="+mn-ea"/>
          <a:cs typeface="+mn-cs"/>
          <a:sym typeface="Arial" panose="020B0604020202020204" pitchFamily="34" charset="0"/>
        </a:defRPr>
      </a:lvl1pPr>
      <a:lvl2pPr marL="654050" indent="-473075" algn="l" rtl="0" eaLnBrk="0" fontAlgn="base" hangingPunct="0">
        <a:spcBef>
          <a:spcPts val="300"/>
        </a:spcBef>
        <a:spcAft>
          <a:spcPct val="0"/>
        </a:spcAft>
        <a:buSzPct val="100000"/>
        <a:buChar char="•"/>
        <a:defRPr sz="4400" kern="1200">
          <a:solidFill>
            <a:srgbClr val="000000"/>
          </a:solidFill>
          <a:latin typeface="Arial Narrow" panose="020B0606020202030204" pitchFamily="34" charset="0"/>
          <a:ea typeface="+mn-ea"/>
          <a:cs typeface="+mn-cs"/>
          <a:sym typeface="Arial" panose="020B0604020202020204" pitchFamily="34" charset="0"/>
        </a:defRPr>
      </a:lvl2pPr>
      <a:lvl3pPr marL="928688" indent="-482600" algn="l" rtl="0" eaLnBrk="0" fontAlgn="base" hangingPunct="0">
        <a:spcBef>
          <a:spcPts val="300"/>
        </a:spcBef>
        <a:spcAft>
          <a:spcPct val="0"/>
        </a:spcAft>
        <a:buSzPct val="100000"/>
        <a:buChar char="–"/>
        <a:defRPr sz="4400" kern="1200">
          <a:solidFill>
            <a:srgbClr val="000000"/>
          </a:solidFill>
          <a:latin typeface="Arial Narrow" panose="020B0606020202030204" pitchFamily="34" charset="0"/>
          <a:ea typeface="+mn-ea"/>
          <a:cs typeface="+mn-cs"/>
          <a:sym typeface="Arial" panose="020B0604020202020204" pitchFamily="34" charset="0"/>
        </a:defRPr>
      </a:lvl3pPr>
      <a:lvl4pPr marL="1196975" indent="-482600" algn="l" rtl="0" eaLnBrk="0" fontAlgn="base" hangingPunct="0">
        <a:spcBef>
          <a:spcPts val="300"/>
        </a:spcBef>
        <a:spcAft>
          <a:spcPct val="0"/>
        </a:spcAft>
        <a:buSzPct val="100000"/>
        <a:buChar char="–"/>
        <a:defRPr sz="4400" kern="1200">
          <a:solidFill>
            <a:srgbClr val="000000"/>
          </a:solidFill>
          <a:latin typeface="Arial Narrow" panose="020B0606020202030204" pitchFamily="34" charset="0"/>
          <a:ea typeface="+mn-ea"/>
          <a:cs typeface="+mn-cs"/>
          <a:sym typeface="Arial" panose="020B0604020202020204" pitchFamily="34" charset="0"/>
        </a:defRPr>
      </a:lvl4pPr>
      <a:lvl5pPr marL="1465263" indent="-476250" algn="l" rtl="0" eaLnBrk="0" fontAlgn="base" hangingPunct="0">
        <a:spcBef>
          <a:spcPts val="300"/>
        </a:spcBef>
        <a:spcAft>
          <a:spcPct val="0"/>
        </a:spcAft>
        <a:buSzPct val="100000"/>
        <a:buChar char="–"/>
        <a:defRPr sz="4400" kern="1200">
          <a:solidFill>
            <a:srgbClr val="000000"/>
          </a:solidFill>
          <a:latin typeface="Arial Narrow" panose="020B0606020202030204" pitchFamily="34" charset="0"/>
          <a:ea typeface="+mn-ea"/>
          <a:cs typeface="+mn-cs"/>
          <a:sym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weatherby@physik.uni-frankfurt.d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noProof="1"/>
              <a:t>Wie läuft das Lernzentrum ab?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noProof="1"/>
              <a:t>Wer? Was? Wann? Wo? Wie? Warum?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noProof="1"/>
              <a:t>Thomas Sean Weatherby</a:t>
            </a:r>
          </a:p>
        </p:txBody>
      </p:sp>
    </p:spTree>
    <p:extLst>
      <p:ext uri="{BB962C8B-B14F-4D97-AF65-F5344CB8AC3E}">
        <p14:creationId xmlns:p14="http://schemas.microsoft.com/office/powerpoint/2010/main" val="4063216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de-DE" noProof="1"/>
              <a:t>Intro: Lernzentrum</a:t>
            </a:r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1"/>
              <a:t>Was ist das Lernzentrum? Wie funktioniert es?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79B608-30BF-4780-AD74-2A39D90104E2}" type="slidenum">
              <a:rPr lang="de-DE" noProof="1" smtClean="0"/>
              <a:pPr/>
              <a:t>2</a:t>
            </a:fld>
            <a:endParaRPr lang="de-DE" noProof="1"/>
          </a:p>
        </p:txBody>
      </p:sp>
      <p:sp>
        <p:nvSpPr>
          <p:cNvPr id="23" name="Right Arrow 22">
            <a:extLst>
              <a:ext uri="{FF2B5EF4-FFF2-40B4-BE49-F238E27FC236}">
                <a16:creationId xmlns:a16="http://schemas.microsoft.com/office/drawing/2014/main" id="{A22A45BD-70AB-C5A5-3450-AEF53417572D}"/>
              </a:ext>
            </a:extLst>
          </p:cNvPr>
          <p:cNvSpPr/>
          <p:nvPr/>
        </p:nvSpPr>
        <p:spPr>
          <a:xfrm>
            <a:off x="3248754" y="6858000"/>
            <a:ext cx="17886491" cy="6233392"/>
          </a:xfrm>
          <a:prstGeom prst="rightArrow">
            <a:avLst>
              <a:gd name="adj1" fmla="val 50000"/>
              <a:gd name="adj2" fmla="val 59027"/>
            </a:avLst>
          </a:prstGeom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de-DE" noProof="1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9480DCC-C661-B203-B9E3-F52578E32031}"/>
              </a:ext>
            </a:extLst>
          </p:cNvPr>
          <p:cNvSpPr/>
          <p:nvPr/>
        </p:nvSpPr>
        <p:spPr>
          <a:xfrm>
            <a:off x="1675291" y="7614365"/>
            <a:ext cx="4792132" cy="4720662"/>
          </a:xfrm>
          <a:prstGeom prst="rect">
            <a:avLst/>
          </a:prstGeom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73094" tIns="273094" rIns="273094" bIns="273094" numCol="1" spcCol="1270" anchor="t" anchorCtr="0">
            <a:noAutofit/>
          </a:bodyPr>
          <a:lstStyle/>
          <a:p>
            <a:pPr marL="0" lvl="0" indent="0" algn="l" defTabSz="1955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DE" sz="4400" b="1" i="0" kern="1200" noProof="1"/>
              <a:t>Recall</a:t>
            </a:r>
            <a:endParaRPr lang="de-DE" sz="4400" kern="1200" noProof="1"/>
          </a:p>
          <a:p>
            <a:pPr marL="285750" lvl="1" indent="-285750" algn="l" defTabSz="1955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de-DE" sz="4000" b="0" i="0" kern="1200" noProof="1"/>
              <a:t>Vorwissen aktivieren</a:t>
            </a:r>
          </a:p>
          <a:p>
            <a:pPr marL="285750" lvl="1" indent="-285750" algn="l" defTabSz="1955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de-DE" sz="4000" b="0" i="0" kern="1200" noProof="1"/>
              <a:t>Sicher an Bekanntes anknüpfen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9E160D1-8DE0-7367-2779-2AAE5D17A0ED}"/>
              </a:ext>
            </a:extLst>
          </p:cNvPr>
          <p:cNvSpPr/>
          <p:nvPr/>
        </p:nvSpPr>
        <p:spPr>
          <a:xfrm>
            <a:off x="7089053" y="7614365"/>
            <a:ext cx="4792132" cy="4720662"/>
          </a:xfrm>
          <a:prstGeom prst="rect">
            <a:avLst/>
          </a:prstGeom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73094" tIns="273094" rIns="273094" bIns="273094" numCol="1" spcCol="1270" anchor="t" anchorCtr="0">
            <a:noAutofit/>
          </a:bodyPr>
          <a:lstStyle/>
          <a:p>
            <a:pPr defTabSz="1955800">
              <a:lnSpc>
                <a:spcPct val="90000"/>
              </a:lnSpc>
              <a:spcAft>
                <a:spcPct val="35000"/>
              </a:spcAft>
            </a:pPr>
            <a:r>
              <a:rPr lang="de-DE" sz="4400" b="1" noProof="1"/>
              <a:t>Konzepte klären</a:t>
            </a:r>
          </a:p>
          <a:p>
            <a:pPr marL="285750" lvl="1" indent="-285750" defTabSz="1955800">
              <a:lnSpc>
                <a:spcPct val="90000"/>
              </a:lnSpc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de-DE" sz="4000" noProof="1"/>
              <a:t>Verständnis überprüfen</a:t>
            </a:r>
          </a:p>
          <a:p>
            <a:pPr marL="285750" lvl="1" indent="-285750" defTabSz="1955800">
              <a:lnSpc>
                <a:spcPct val="90000"/>
              </a:lnSpc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de-DE" sz="4000" noProof="1"/>
              <a:t>Fehlvorstellungen aufdecken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86497F6-E957-335E-21F0-9A0137E1C2C8}"/>
              </a:ext>
            </a:extLst>
          </p:cNvPr>
          <p:cNvSpPr/>
          <p:nvPr/>
        </p:nvSpPr>
        <p:spPr>
          <a:xfrm>
            <a:off x="12502815" y="7614365"/>
            <a:ext cx="4792132" cy="4720662"/>
          </a:xfrm>
          <a:prstGeom prst="rect">
            <a:avLst/>
          </a:prstGeom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73094" tIns="273094" rIns="273094" bIns="273094" numCol="1" spcCol="1270" anchor="t" anchorCtr="0">
            <a:noAutofit/>
          </a:bodyPr>
          <a:lstStyle/>
          <a:p>
            <a:pPr marL="0" lvl="0" indent="0" algn="l" defTabSz="1955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de-DE" sz="4400" b="1" i="0" kern="1200" noProof="1"/>
              <a:t>Methoden üben</a:t>
            </a:r>
            <a:endParaRPr lang="de-DE" sz="4400" b="0" i="0" kern="1200" noProof="1"/>
          </a:p>
          <a:p>
            <a:pPr marL="285750" lvl="1" indent="-285750" algn="l" defTabSz="1955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de-DE" sz="4000" b="0" i="0" kern="1200" noProof="1"/>
              <a:t>Lösungswege anwenden</a:t>
            </a:r>
          </a:p>
          <a:p>
            <a:pPr marL="285750" lvl="1" indent="-285750" algn="l" defTabSz="1955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de-DE" sz="4000" b="0" i="0" kern="1200" noProof="1"/>
              <a:t>Sicherheit gewinnen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9786DDB-4E83-2B01-A6A6-433303408698}"/>
              </a:ext>
            </a:extLst>
          </p:cNvPr>
          <p:cNvSpPr/>
          <p:nvPr/>
        </p:nvSpPr>
        <p:spPr>
          <a:xfrm>
            <a:off x="17916577" y="7614365"/>
            <a:ext cx="4792132" cy="4720662"/>
          </a:xfrm>
          <a:prstGeom prst="rect">
            <a:avLst/>
          </a:prstGeom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73094" tIns="273094" rIns="273094" bIns="273094" numCol="1" spcCol="1270" anchor="t" anchorCtr="0">
            <a:noAutofit/>
          </a:bodyPr>
          <a:lstStyle/>
          <a:p>
            <a:pPr marL="0" lvl="0" indent="0" algn="l" defTabSz="1955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DE" sz="4400" b="1" i="0" kern="1200" noProof="1"/>
              <a:t>Didaktisch reflektieren</a:t>
            </a:r>
            <a:endParaRPr lang="de-DE" sz="4400" b="0" i="0" kern="1200" noProof="1"/>
          </a:p>
          <a:p>
            <a:pPr marL="285750" lvl="1" indent="-285750" algn="l" defTabSz="1955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de-DE" sz="4000" b="0" i="0" kern="1200" noProof="1"/>
              <a:t>Bedeutung für den Unterricht klären</a:t>
            </a:r>
          </a:p>
          <a:p>
            <a:pPr marL="285750" lvl="1" indent="-285750" algn="l" defTabSz="1955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de-DE" sz="4000" b="0" i="0" kern="1200" noProof="1"/>
              <a:t>Fachwissen didaktisch nutzen</a:t>
            </a:r>
          </a:p>
        </p:txBody>
      </p:sp>
      <p:sp>
        <p:nvSpPr>
          <p:cNvPr id="21" name="Rectangle 4">
            <a:extLst>
              <a:ext uri="{FF2B5EF4-FFF2-40B4-BE49-F238E27FC236}">
                <a16:creationId xmlns:a16="http://schemas.microsoft.com/office/drawing/2014/main" id="{E018831B-2B1C-B4BB-417F-36E023BBC7EC}"/>
              </a:ext>
            </a:extLst>
          </p:cNvPr>
          <p:cNvSpPr>
            <a:spLocks noGrp="1" noChangeArrowheads="1"/>
          </p:cNvSpPr>
          <p:nvPr>
            <p:ph idx="12"/>
          </p:nvPr>
        </p:nvSpPr>
        <p:spPr bwMode="auto">
          <a:xfrm>
            <a:off x="1895475" y="3045411"/>
            <a:ext cx="20280525" cy="4316645"/>
          </a:xfrm>
          <a:prstGeom prst="rect">
            <a:avLst/>
          </a:prstGeom>
        </p:spPr>
        <p:txBody>
          <a:bodyPr/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de-DE" noProof="1"/>
              <a:t>Das Lernzentrum ist ein Ort zum Verstehen, Ausprobieren und Klären — nicht zum Vorspielen perfekten Könnens.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de-DE" noProof="1"/>
              <a:t>Mit Mini-Whiteboards können Sie</a:t>
            </a:r>
          </a:p>
          <a:p>
            <a:pPr marL="1225550" lvl="1" indent="-571500"/>
            <a:r>
              <a:rPr lang="de-DE" noProof="1"/>
              <a:t>Ihr Verständnis laufend überprüfen,</a:t>
            </a:r>
          </a:p>
          <a:p>
            <a:pPr marL="1225550" lvl="1" indent="-571500"/>
            <a:r>
              <a:rPr lang="de-DE" noProof="1"/>
              <a:t>Missverständnisse früh erkennen,</a:t>
            </a:r>
          </a:p>
          <a:p>
            <a:pPr marL="1225550" lvl="1" indent="-571500"/>
            <a:r>
              <a:rPr lang="de-DE" noProof="1"/>
              <a:t>und auf einer sicheren Grundlage weiterlernen.</a:t>
            </a:r>
          </a:p>
        </p:txBody>
      </p:sp>
    </p:spTree>
    <p:extLst>
      <p:ext uri="{BB962C8B-B14F-4D97-AF65-F5344CB8AC3E}">
        <p14:creationId xmlns:p14="http://schemas.microsoft.com/office/powerpoint/2010/main" val="1365423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5" grpId="0" animBg="1"/>
      <p:bldP spid="26" grpId="0" animBg="1"/>
      <p:bldP spid="27" grpId="0" animBg="1"/>
      <p:bldP spid="21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de-DE" noProof="1"/>
              <a:t>Intro: Lernzentrum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idx="12"/>
          </p:nvPr>
        </p:nvSpPr>
        <p:spPr>
          <a:xfrm>
            <a:off x="1894857" y="2970213"/>
            <a:ext cx="20281143" cy="9848850"/>
          </a:xfrm>
        </p:spPr>
        <p:txBody>
          <a:bodyPr/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de-DE" noProof="1"/>
              <a:t>Im Lernzentrum arbeiten wir mit Aufgaben, die …</a:t>
            </a:r>
          </a:p>
          <a:p>
            <a:pPr marL="1225550" lvl="1" indent="-571500"/>
            <a:r>
              <a:rPr lang="de-DE" noProof="1"/>
              <a:t>Fehlvorstellungen sichtbar machen,</a:t>
            </a:r>
          </a:p>
          <a:p>
            <a:pPr marL="1225550" lvl="1" indent="-571500"/>
            <a:r>
              <a:rPr lang="de-DE" noProof="1"/>
              <a:t>schnelles Feedback geben,</a:t>
            </a:r>
          </a:p>
          <a:p>
            <a:pPr marL="1225550" lvl="1" indent="-571500"/>
            <a:r>
              <a:rPr lang="de-DE" noProof="1"/>
              <a:t>Vorwissen aktivieren,</a:t>
            </a:r>
          </a:p>
          <a:p>
            <a:pPr marL="1225550" lvl="1" indent="-571500"/>
            <a:r>
              <a:rPr lang="de-DE" noProof="1"/>
              <a:t>Kernideen klären und festigen,</a:t>
            </a:r>
          </a:p>
          <a:p>
            <a:pPr marL="1225550" lvl="1" indent="-571500"/>
            <a:r>
              <a:rPr lang="de-DE" noProof="1"/>
              <a:t>und Physik anwendbar machen.</a:t>
            </a:r>
          </a:p>
          <a:p>
            <a:pPr marL="1225550" lvl="1" indent="-571500"/>
            <a:endParaRPr lang="de-DE" noProof="1"/>
          </a:p>
          <a:p>
            <a:pPr marL="1225550" lvl="1" indent="-571500"/>
            <a:endParaRPr lang="de-DE" noProof="1"/>
          </a:p>
          <a:p>
            <a:pPr marL="571500" indent="-571500"/>
            <a:r>
              <a:rPr lang="de-DE" noProof="1">
                <a:solidFill>
                  <a:srgbClr val="FF0000"/>
                </a:solidFill>
              </a:rPr>
              <a:t>Aber ist das Ganze nicht nur zusätzliche Arbeit?</a:t>
            </a:r>
          </a:p>
          <a:p>
            <a:pPr marL="571500" indent="-571500"/>
            <a:r>
              <a:rPr lang="de-DE" noProof="1"/>
              <a:t>Ja, Lernen macht Arbeit -  aber unsere Aufgabe als Lehrkräfte ist es, diese Arbeit zu erleichtern.</a:t>
            </a:r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1"/>
              <a:t>Warum lohnt es sich?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79B608-30BF-4780-AD74-2A39D90104E2}" type="slidenum">
              <a:rPr lang="de-DE" noProof="1" smtClean="0"/>
              <a:pPr/>
              <a:t>3</a:t>
            </a:fld>
            <a:endParaRPr lang="de-DE" noProof="1"/>
          </a:p>
        </p:txBody>
      </p:sp>
    </p:spTree>
    <p:extLst>
      <p:ext uri="{BB962C8B-B14F-4D97-AF65-F5344CB8AC3E}">
        <p14:creationId xmlns:p14="http://schemas.microsoft.com/office/powerpoint/2010/main" val="903114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de-DE" noProof="1"/>
              <a:t>Intro: Lernzentrum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idx="12"/>
          </p:nvPr>
        </p:nvSpPr>
        <p:spPr>
          <a:xfrm>
            <a:off x="1894857" y="2970213"/>
            <a:ext cx="20281143" cy="9848850"/>
          </a:xfrm>
        </p:spPr>
        <p:txBody>
          <a:bodyPr/>
          <a:lstStyle/>
          <a:p>
            <a:r>
              <a:rPr lang="de-DE" noProof="1"/>
              <a:t>Welche </a:t>
            </a:r>
            <a:r>
              <a:rPr lang="de-DE" b="1" noProof="1"/>
              <a:t>Gleichung</a:t>
            </a:r>
            <a:r>
              <a:rPr lang="de-DE" noProof="1"/>
              <a:t> beschreibt die </a:t>
            </a:r>
            <a:r>
              <a:rPr lang="de-DE" b="1" noProof="1"/>
              <a:t>Eigenfrequenz</a:t>
            </a:r>
            <a:r>
              <a:rPr lang="de-DE" noProof="1"/>
              <a:t> eines Fadenpendels in Abhängigkeit von der </a:t>
            </a:r>
            <a:r>
              <a:rPr lang="de-DE" b="1" noProof="1"/>
              <a:t>Pendellänge</a:t>
            </a:r>
            <a:r>
              <a:rPr lang="de-DE" noProof="1"/>
              <a:t>?</a:t>
            </a:r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1"/>
              <a:t>Beispiel Recall-Frage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79B608-30BF-4780-AD74-2A39D90104E2}" type="slidenum">
              <a:rPr lang="de-DE" noProof="1" smtClean="0"/>
              <a:pPr/>
              <a:t>4</a:t>
            </a:fld>
            <a:endParaRPr lang="de-DE" noProof="1"/>
          </a:p>
        </p:txBody>
      </p:sp>
    </p:spTree>
    <p:extLst>
      <p:ext uri="{BB962C8B-B14F-4D97-AF65-F5344CB8AC3E}">
        <p14:creationId xmlns:p14="http://schemas.microsoft.com/office/powerpoint/2010/main" val="3272145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3AEEF5-FECE-E5D7-66E3-2057451E69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92B67BCD-9A11-D7EE-CD52-9A12F26FC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de-DE" noProof="1"/>
              <a:t>Intro: Lernzentrum</a:t>
            </a:r>
          </a:p>
        </p:txBody>
      </p:sp>
      <p:sp>
        <p:nvSpPr>
          <p:cNvPr id="9" name="Inhaltsplatzhalter 8">
            <a:extLst>
              <a:ext uri="{FF2B5EF4-FFF2-40B4-BE49-F238E27FC236}">
                <a16:creationId xmlns:a16="http://schemas.microsoft.com/office/drawing/2014/main" id="{A5CEA316-289E-8CED-2DCD-844720A1E3E5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1894857" y="2970213"/>
            <a:ext cx="20281143" cy="9848850"/>
          </a:xfrm>
        </p:spPr>
        <p:txBody>
          <a:bodyPr/>
          <a:lstStyle/>
          <a:p>
            <a:r>
              <a:rPr lang="de-DE" noProof="1"/>
              <a:t>Eine Person schaukelt auf einer Schaukel.</a:t>
            </a:r>
          </a:p>
          <a:p>
            <a:r>
              <a:rPr lang="de-DE" noProof="1"/>
              <a:t>Nach dem Aufschaukeln </a:t>
            </a:r>
            <a:r>
              <a:rPr lang="de-DE" b="1" noProof="1"/>
              <a:t>sitzt</a:t>
            </a:r>
            <a:r>
              <a:rPr lang="de-DE" noProof="1"/>
              <a:t> sie ruhig, das System schwingt mit seiner Eigenfrequenz.</a:t>
            </a:r>
          </a:p>
          <a:p>
            <a:br>
              <a:rPr lang="de-DE" noProof="1"/>
            </a:br>
            <a:r>
              <a:rPr lang="de-DE" noProof="1"/>
              <a:t>Nun </a:t>
            </a:r>
            <a:r>
              <a:rPr lang="de-DE" b="1" noProof="1"/>
              <a:t>steht</a:t>
            </a:r>
            <a:r>
              <a:rPr lang="de-DE" noProof="1"/>
              <a:t> die Person nach still auf der Schaukel.</a:t>
            </a:r>
          </a:p>
          <a:p>
            <a:br>
              <a:rPr lang="de-DE" noProof="1"/>
            </a:br>
            <a:r>
              <a:rPr lang="de-DE" noProof="1"/>
              <a:t>Die </a:t>
            </a:r>
            <a:r>
              <a:rPr lang="de-DE" b="1" noProof="1"/>
              <a:t>Eigenfrequenz</a:t>
            </a:r>
            <a:r>
              <a:rPr lang="de-DE" noProof="1"/>
              <a:t> ist im Vergleich zur Sitzposition…</a:t>
            </a:r>
          </a:p>
          <a:p>
            <a:endParaRPr lang="de-DE" noProof="1"/>
          </a:p>
          <a:p>
            <a:r>
              <a:rPr lang="de-DE" noProof="1"/>
              <a:t>… größer.</a:t>
            </a:r>
            <a:br>
              <a:rPr lang="de-DE" noProof="1"/>
            </a:br>
            <a:r>
              <a:rPr lang="de-DE" noProof="1"/>
              <a:t>… gleich groß.</a:t>
            </a:r>
            <a:br>
              <a:rPr lang="de-DE" noProof="1"/>
            </a:br>
            <a:r>
              <a:rPr lang="de-DE" noProof="1"/>
              <a:t>… kleiner.</a:t>
            </a:r>
          </a:p>
        </p:txBody>
      </p:sp>
      <p:sp>
        <p:nvSpPr>
          <p:cNvPr id="8" name="Titel 7">
            <a:extLst>
              <a:ext uri="{FF2B5EF4-FFF2-40B4-BE49-F238E27FC236}">
                <a16:creationId xmlns:a16="http://schemas.microsoft.com/office/drawing/2014/main" id="{D9E4294B-8C0A-28CC-6058-193AC5915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1"/>
              <a:t>Beispiel Konzeptfrage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1FB8484-428D-89C0-5562-D1A7453C6FE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79B608-30BF-4780-AD74-2A39D90104E2}" type="slidenum">
              <a:rPr lang="de-DE" noProof="1" smtClean="0"/>
              <a:pPr/>
              <a:t>5</a:t>
            </a:fld>
            <a:endParaRPr lang="de-DE" noProof="1"/>
          </a:p>
        </p:txBody>
      </p:sp>
    </p:spTree>
    <p:extLst>
      <p:ext uri="{BB962C8B-B14F-4D97-AF65-F5344CB8AC3E}">
        <p14:creationId xmlns:p14="http://schemas.microsoft.com/office/powerpoint/2010/main" val="18581708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de-DE" noProof="1"/>
              <a:t>Intro: Lernzentrum</a:t>
            </a: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1"/>
              <a:t>Wann und Wo findet das Lernzentrum statt?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79B608-30BF-4780-AD74-2A39D90104E2}" type="slidenum">
              <a:rPr lang="de-DE" noProof="1" smtClean="0"/>
              <a:pPr>
                <a:defRPr/>
              </a:pPr>
              <a:t>6</a:t>
            </a:fld>
            <a:endParaRPr lang="de-DE" noProof="1"/>
          </a:p>
        </p:txBody>
      </p:sp>
      <p:sp>
        <p:nvSpPr>
          <p:cNvPr id="7" name="Inhaltsplatzhalter 8"/>
          <p:cNvSpPr>
            <a:spLocks noGrp="1"/>
          </p:cNvSpPr>
          <p:nvPr>
            <p:ph idx="12"/>
          </p:nvPr>
        </p:nvSpPr>
        <p:spPr>
          <a:xfrm>
            <a:off x="1894856" y="2970213"/>
            <a:ext cx="20356141" cy="970021"/>
          </a:xfrm>
        </p:spPr>
        <p:txBody>
          <a:bodyPr/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de-DE" noProof="1"/>
              <a:t>Dienstag 11:00 – 12:30 - Raum 02.222</a:t>
            </a:r>
          </a:p>
          <a:p>
            <a:pPr marL="1225550" lvl="1" indent="-571500"/>
            <a:r>
              <a:rPr lang="en-US" altLang="en-US" dirty="0"/>
              <a:t>21.04.2026 — </a:t>
            </a:r>
            <a:r>
              <a:rPr lang="en-US" altLang="en-US" dirty="0" err="1"/>
              <a:t>Vorwissen</a:t>
            </a:r>
            <a:r>
              <a:rPr lang="en-US" altLang="en-US" dirty="0"/>
              <a:t> </a:t>
            </a:r>
            <a:r>
              <a:rPr lang="en-US" altLang="en-US" dirty="0" err="1"/>
              <a:t>aktivieren</a:t>
            </a:r>
            <a:r>
              <a:rPr lang="en-US" altLang="en-US" dirty="0"/>
              <a:t>: Mechanik in der Schule</a:t>
            </a:r>
          </a:p>
          <a:p>
            <a:pPr marL="1225550" lvl="1" indent="-571500"/>
            <a:r>
              <a:rPr lang="en-US" altLang="en-US" dirty="0"/>
              <a:t>28.04.2026 — </a:t>
            </a:r>
            <a:r>
              <a:rPr lang="en-US" altLang="en-US" dirty="0" err="1"/>
              <a:t>Vektoren</a:t>
            </a:r>
            <a:r>
              <a:rPr lang="en-US" altLang="en-US" dirty="0"/>
              <a:t> und </a:t>
            </a:r>
            <a:r>
              <a:rPr lang="en-US" altLang="en-US" dirty="0" err="1"/>
              <a:t>Kräfte</a:t>
            </a:r>
            <a:r>
              <a:rPr lang="en-US" altLang="en-US" dirty="0"/>
              <a:t> </a:t>
            </a:r>
            <a:r>
              <a:rPr lang="en-US" altLang="en-US" dirty="0" err="1"/>
              <a:t>anwenden</a:t>
            </a:r>
            <a:r>
              <a:rPr lang="en-US" altLang="en-US" dirty="0"/>
              <a:t>: </a:t>
            </a:r>
            <a:r>
              <a:rPr lang="en-US" altLang="en-US" dirty="0" err="1"/>
              <a:t>Zerlegung</a:t>
            </a:r>
            <a:r>
              <a:rPr lang="en-US" altLang="en-US" dirty="0"/>
              <a:t> und </a:t>
            </a:r>
            <a:r>
              <a:rPr lang="en-US" altLang="en-US" dirty="0" err="1"/>
              <a:t>schiefe</a:t>
            </a:r>
            <a:r>
              <a:rPr lang="en-US" altLang="en-US" dirty="0"/>
              <a:t> Ebene</a:t>
            </a:r>
          </a:p>
          <a:p>
            <a:pPr marL="1225550" lvl="1" indent="-571500"/>
            <a:r>
              <a:rPr lang="en-US" altLang="en-US" dirty="0"/>
              <a:t>05.05.2026 — </a:t>
            </a:r>
            <a:r>
              <a:rPr lang="en-US" altLang="en-US" dirty="0" err="1"/>
              <a:t>Differentialgleichungen</a:t>
            </a:r>
            <a:r>
              <a:rPr lang="en-US" altLang="en-US" dirty="0"/>
              <a:t> </a:t>
            </a:r>
            <a:r>
              <a:rPr lang="en-US" altLang="en-US" dirty="0" err="1"/>
              <a:t>lösen</a:t>
            </a:r>
            <a:r>
              <a:rPr lang="en-US" altLang="en-US" dirty="0"/>
              <a:t>: </a:t>
            </a:r>
            <a:r>
              <a:rPr lang="en-US" altLang="en-US" dirty="0" err="1"/>
              <a:t>Grundideen</a:t>
            </a:r>
            <a:r>
              <a:rPr lang="en-US" altLang="en-US" dirty="0"/>
              <a:t> und </a:t>
            </a:r>
            <a:r>
              <a:rPr lang="en-US" altLang="en-US" dirty="0" err="1"/>
              <a:t>Verfahren</a:t>
            </a:r>
            <a:endParaRPr lang="en-US" altLang="en-US" dirty="0"/>
          </a:p>
          <a:p>
            <a:pPr marL="1225550" lvl="1" indent="-571500"/>
            <a:r>
              <a:rPr lang="en-US" altLang="en-US" dirty="0"/>
              <a:t>12.05.2026 — </a:t>
            </a:r>
            <a:r>
              <a:rPr lang="en-US" altLang="en-US" dirty="0" err="1"/>
              <a:t>Schwingungen</a:t>
            </a:r>
            <a:r>
              <a:rPr lang="en-US" altLang="en-US" dirty="0"/>
              <a:t> I: Hooke, </a:t>
            </a:r>
            <a:r>
              <a:rPr lang="en-US" altLang="en-US" dirty="0" err="1"/>
              <a:t>freie</a:t>
            </a:r>
            <a:r>
              <a:rPr lang="en-US" altLang="en-US" dirty="0"/>
              <a:t> </a:t>
            </a:r>
            <a:r>
              <a:rPr lang="en-US" altLang="en-US" dirty="0" err="1"/>
              <a:t>Schwingung</a:t>
            </a:r>
            <a:r>
              <a:rPr lang="en-US" altLang="en-US" dirty="0"/>
              <a:t>, </a:t>
            </a:r>
            <a:r>
              <a:rPr lang="en-US" altLang="en-US" dirty="0" err="1"/>
              <a:t>Dämpfung</a:t>
            </a:r>
            <a:endParaRPr lang="en-US" altLang="en-US" dirty="0"/>
          </a:p>
          <a:p>
            <a:pPr marL="1225550" lvl="1" indent="-571500"/>
            <a:r>
              <a:rPr lang="en-US" altLang="en-US" dirty="0"/>
              <a:t>19.05.2026 — </a:t>
            </a:r>
            <a:r>
              <a:rPr lang="en-US" altLang="en-US" dirty="0" err="1"/>
              <a:t>Schwingungen</a:t>
            </a:r>
            <a:r>
              <a:rPr lang="en-US" altLang="en-US" dirty="0"/>
              <a:t> II: </a:t>
            </a:r>
            <a:r>
              <a:rPr lang="en-US" altLang="en-US" dirty="0" err="1"/>
              <a:t>Anregung</a:t>
            </a:r>
            <a:r>
              <a:rPr lang="en-US" altLang="en-US" dirty="0"/>
              <a:t>, </a:t>
            </a:r>
            <a:r>
              <a:rPr lang="en-US" altLang="en-US" dirty="0" err="1"/>
              <a:t>Resonanz</a:t>
            </a:r>
            <a:r>
              <a:rPr lang="en-US" altLang="en-US" dirty="0"/>
              <a:t>, </a:t>
            </a:r>
            <a:r>
              <a:rPr lang="en-US" altLang="en-US" dirty="0" err="1"/>
              <a:t>gekoppelte</a:t>
            </a:r>
            <a:r>
              <a:rPr lang="en-US" altLang="en-US" dirty="0"/>
              <a:t> Systeme</a:t>
            </a:r>
          </a:p>
          <a:p>
            <a:pPr marL="1225550" lvl="1" indent="-571500"/>
            <a:r>
              <a:rPr lang="en-US" altLang="en-US" dirty="0"/>
              <a:t>26.05.2026 — Lagrange-</a:t>
            </a:r>
            <a:r>
              <a:rPr lang="en-US" altLang="en-US" dirty="0" err="1"/>
              <a:t>Formalismus</a:t>
            </a:r>
            <a:r>
              <a:rPr lang="en-US" altLang="en-US" dirty="0"/>
              <a:t>: </a:t>
            </a:r>
            <a:r>
              <a:rPr lang="en-US" altLang="en-US" dirty="0" err="1"/>
              <a:t>Einführung</a:t>
            </a:r>
            <a:endParaRPr lang="en-US" altLang="en-US" dirty="0"/>
          </a:p>
          <a:p>
            <a:pPr marL="1225550" lvl="1" indent="-571500"/>
            <a:r>
              <a:rPr lang="en-US" altLang="en-US" dirty="0"/>
              <a:t>02.06.2026 — Lagrange-</a:t>
            </a:r>
            <a:r>
              <a:rPr lang="en-US" altLang="en-US" dirty="0" err="1"/>
              <a:t>Formalismus</a:t>
            </a:r>
            <a:r>
              <a:rPr lang="en-US" altLang="en-US" dirty="0"/>
              <a:t>: </a:t>
            </a:r>
            <a:r>
              <a:rPr lang="en-US" altLang="en-US" dirty="0" err="1"/>
              <a:t>Anwenden</a:t>
            </a:r>
            <a:r>
              <a:rPr lang="en-US" altLang="en-US" dirty="0"/>
              <a:t> und </a:t>
            </a:r>
            <a:r>
              <a:rPr lang="en-US" altLang="en-US" dirty="0" err="1"/>
              <a:t>üben</a:t>
            </a:r>
            <a:endParaRPr lang="en-US" altLang="en-US" dirty="0"/>
          </a:p>
          <a:p>
            <a:pPr marL="1225550" lvl="1" indent="-571500"/>
            <a:r>
              <a:rPr lang="en-US" altLang="en-US" dirty="0"/>
              <a:t>09.06.2026 — </a:t>
            </a:r>
            <a:r>
              <a:rPr lang="en-US" altLang="en-US" dirty="0" err="1"/>
              <a:t>Kreisbewegung</a:t>
            </a:r>
            <a:r>
              <a:rPr lang="en-US" altLang="en-US" dirty="0"/>
              <a:t> und </a:t>
            </a:r>
            <a:r>
              <a:rPr lang="en-US" altLang="en-US" dirty="0" err="1"/>
              <a:t>Scheinkräfte</a:t>
            </a:r>
            <a:endParaRPr lang="en-US" altLang="en-US" dirty="0"/>
          </a:p>
          <a:p>
            <a:pPr marL="1225550" lvl="1" indent="-571500"/>
            <a:r>
              <a:rPr lang="en-US" altLang="en-US" dirty="0"/>
              <a:t>16.06.2026 — </a:t>
            </a:r>
            <a:r>
              <a:rPr lang="en-US" altLang="en-US" dirty="0" err="1"/>
              <a:t>Bahnkurven</a:t>
            </a:r>
            <a:r>
              <a:rPr lang="en-US" altLang="en-US" dirty="0"/>
              <a:t> verstehen: Kepler und </a:t>
            </a:r>
            <a:r>
              <a:rPr lang="en-US" altLang="en-US" dirty="0" err="1"/>
              <a:t>effektives</a:t>
            </a:r>
            <a:r>
              <a:rPr lang="en-US" altLang="en-US" dirty="0"/>
              <a:t> Potential</a:t>
            </a:r>
          </a:p>
          <a:p>
            <a:pPr marL="1225550" lvl="1" indent="-571500"/>
            <a:r>
              <a:rPr lang="en-US" altLang="en-US" dirty="0"/>
              <a:t>23.06.2026 — Bezugssysteme und Galilei-Transformation</a:t>
            </a:r>
          </a:p>
          <a:p>
            <a:pPr marL="1225550" lvl="1" indent="-571500"/>
            <a:r>
              <a:rPr lang="en-US" altLang="en-US" dirty="0"/>
              <a:t>30.06.2026 — </a:t>
            </a:r>
            <a:r>
              <a:rPr lang="en-US" altLang="en-US" dirty="0" err="1"/>
              <a:t>Rotationsmechanik</a:t>
            </a:r>
            <a:r>
              <a:rPr lang="en-US" altLang="en-US" dirty="0"/>
              <a:t>: </a:t>
            </a:r>
            <a:r>
              <a:rPr lang="en-US" altLang="en-US" dirty="0" err="1"/>
              <a:t>Schwerpunkt</a:t>
            </a:r>
            <a:r>
              <a:rPr lang="en-US" altLang="en-US" dirty="0"/>
              <a:t>, Steiner-Satz, </a:t>
            </a:r>
            <a:r>
              <a:rPr lang="en-US" altLang="en-US" dirty="0" err="1"/>
              <a:t>Trägheitsmoment</a:t>
            </a:r>
            <a:endParaRPr lang="en-US" altLang="en-US" dirty="0"/>
          </a:p>
          <a:p>
            <a:pPr marL="1225550" lvl="1" indent="-571500"/>
            <a:r>
              <a:rPr lang="en-US" altLang="en-US" dirty="0"/>
              <a:t>07.07.2026 — </a:t>
            </a:r>
            <a:r>
              <a:rPr lang="en-US" altLang="en-US" dirty="0" err="1"/>
              <a:t>Symmetrien</a:t>
            </a:r>
            <a:r>
              <a:rPr lang="en-US" altLang="en-US" dirty="0"/>
              <a:t> und </a:t>
            </a:r>
            <a:r>
              <a:rPr lang="en-US" altLang="en-US" dirty="0" err="1"/>
              <a:t>Erhaltungsgrößen</a:t>
            </a:r>
            <a:endParaRPr lang="en-US" altLang="en-US" dirty="0"/>
          </a:p>
          <a:p>
            <a:pPr marL="1225550" lvl="1" indent="-571500"/>
            <a:r>
              <a:rPr lang="en-US" altLang="en-US" dirty="0"/>
              <a:t>14.07.2026 — </a:t>
            </a:r>
            <a:r>
              <a:rPr lang="en-US" altLang="en-US" dirty="0" err="1"/>
              <a:t>Wiederholung</a:t>
            </a:r>
            <a:r>
              <a:rPr lang="en-US" altLang="en-US" dirty="0"/>
              <a:t> und </a:t>
            </a:r>
            <a:r>
              <a:rPr lang="en-US" altLang="en-US" dirty="0" err="1"/>
              <a:t>Anwendungen</a:t>
            </a:r>
            <a:endParaRPr lang="en-US" altLang="en-US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de-DE" noProof="1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de-DE" noProof="1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de-DE" noProof="1"/>
          </a:p>
        </p:txBody>
      </p:sp>
    </p:spTree>
    <p:extLst>
      <p:ext uri="{BB962C8B-B14F-4D97-AF65-F5344CB8AC3E}">
        <p14:creationId xmlns:p14="http://schemas.microsoft.com/office/powerpoint/2010/main" val="3090143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de-DE" noProof="1"/>
              <a:t>Intro: Lernzentrum</a:t>
            </a:r>
          </a:p>
          <a:p>
            <a:pPr algn="ctr"/>
            <a:endParaRPr lang="de-DE" noProof="1"/>
          </a:p>
        </p:txBody>
      </p:sp>
      <p:sp>
        <p:nvSpPr>
          <p:cNvPr id="9" name="Inhaltsplatzhalter 8"/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de-DE" noProof="1"/>
              <a:t>Dr. Thomas Sean (Tom) Weatherby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de-DE" noProof="1"/>
              <a:t>Physikdidaktik, Goethe-Universität Frankfurt</a:t>
            </a:r>
          </a:p>
          <a:p>
            <a:pPr marL="1225550" lvl="1" indent="-571500"/>
            <a:r>
              <a:rPr lang="de-DE" noProof="1">
                <a:hlinkClick r:id="rId2"/>
              </a:rPr>
              <a:t>weatherby@physik.uni-frankfurt.de</a:t>
            </a:r>
            <a:endParaRPr lang="de-DE" noProof="1"/>
          </a:p>
          <a:p>
            <a:pPr marL="1225550" lvl="1" indent="-571500"/>
            <a:r>
              <a:rPr lang="de-DE" noProof="1"/>
              <a:t>Büro in Raum 02.215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de-DE" noProof="1"/>
              <a:t>Erfahrung in Schule, Fachwissenschaft und Fachdidaktik</a:t>
            </a:r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1"/>
              <a:t>Wer bin ich?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79B608-30BF-4780-AD74-2A39D90104E2}" type="slidenum">
              <a:rPr lang="de-DE" noProof="1" smtClean="0"/>
              <a:pPr/>
              <a:t>7</a:t>
            </a:fld>
            <a:endParaRPr lang="de-DE" noProof="1"/>
          </a:p>
        </p:txBody>
      </p:sp>
    </p:spTree>
    <p:extLst>
      <p:ext uri="{BB962C8B-B14F-4D97-AF65-F5344CB8AC3E}">
        <p14:creationId xmlns:p14="http://schemas.microsoft.com/office/powerpoint/2010/main" val="3774755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theme/theme1.xml><?xml version="1.0" encoding="utf-8"?>
<a:theme xmlns:a="http://schemas.openxmlformats.org/drawingml/2006/main" name="GU-Design">
  <a:themeElements>
    <a:clrScheme name="GU Farben">
      <a:dk1>
        <a:srgbClr val="00618F"/>
      </a:dk1>
      <a:lt1>
        <a:srgbClr val="FFFFFF"/>
      </a:lt1>
      <a:dk2>
        <a:srgbClr val="4D4B46"/>
      </a:dk2>
      <a:lt2>
        <a:srgbClr val="F8F6F5"/>
      </a:lt2>
      <a:accent1>
        <a:srgbClr val="00618F"/>
      </a:accent1>
      <a:accent2>
        <a:srgbClr val="E4E3DD"/>
      </a:accent2>
      <a:accent3>
        <a:srgbClr val="A5AB52"/>
      </a:accent3>
      <a:accent4>
        <a:srgbClr val="4D4B46"/>
      </a:accent4>
      <a:accent5>
        <a:srgbClr val="B3062C"/>
      </a:accent5>
      <a:accent6>
        <a:srgbClr val="C96215"/>
      </a:accent6>
      <a:hlink>
        <a:srgbClr val="48A9DA"/>
      </a:hlink>
      <a:folHlink>
        <a:srgbClr val="00618F"/>
      </a:folHlink>
    </a:clrScheme>
    <a:fontScheme name="Goethe-Schriften">
      <a:majorFont>
        <a:latin typeface="Arial Narrow"/>
        <a:ea typeface="Arial Narrow"/>
        <a:cs typeface="Arial Narrow"/>
      </a:majorFont>
      <a:minorFont>
        <a:latin typeface="Arial Narrow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50800" cap="flat" cmpd="sng" algn="ctr">
          <a:solidFill>
            <a:srgbClr val="004F8F"/>
          </a:solidFill>
          <a:prstDash val="solid"/>
          <a:bevel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91440" rIns="91440" bIns="9144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2800" b="0" i="0" u="none" strike="noStrike" cap="none" normalizeH="0" baseline="0" smtClean="0">
            <a:ln>
              <a:noFill/>
            </a:ln>
            <a:solidFill>
              <a:srgbClr val="004F8F"/>
            </a:solidFill>
            <a:effectLst/>
            <a:latin typeface="Georgia" panose="02040502050405020303" pitchFamily="18" charset="0"/>
            <a:ea typeface="Georgia" panose="02040502050405020303" pitchFamily="18" charset="0"/>
            <a:cs typeface="Georgia" panose="02040502050405020303" pitchFamily="18" charset="0"/>
            <a:sym typeface="Georgia" panose="02040502050405020303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50800" cap="flat" cmpd="sng" algn="ctr">
          <a:solidFill>
            <a:srgbClr val="004F8F"/>
          </a:solidFill>
          <a:prstDash val="solid"/>
          <a:bevel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91440" rIns="91440" bIns="9144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2800" b="0" i="0" u="none" strike="noStrike" cap="none" normalizeH="0" baseline="0" smtClean="0">
            <a:ln>
              <a:noFill/>
            </a:ln>
            <a:solidFill>
              <a:srgbClr val="004F8F"/>
            </a:solidFill>
            <a:effectLst/>
            <a:latin typeface="Georgia" panose="02040502050405020303" pitchFamily="18" charset="0"/>
            <a:ea typeface="Georgia" panose="02040502050405020303" pitchFamily="18" charset="0"/>
            <a:cs typeface="Georgia" panose="02040502050405020303" pitchFamily="18" charset="0"/>
            <a:sym typeface="Georgia" panose="02040502050405020303" pitchFamily="18" charset="0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sz="4400" dirty="0" err="1" smtClean="0">
            <a:solidFill>
              <a:schemeClr val="tx2">
                <a:lumMod val="50000"/>
              </a:schemeClr>
            </a:solidFill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GU-Design ohne Goethekopf">
  <a:themeElements>
    <a:clrScheme name="GU Farben">
      <a:dk1>
        <a:srgbClr val="00618F"/>
      </a:dk1>
      <a:lt1>
        <a:srgbClr val="FFFFFF"/>
      </a:lt1>
      <a:dk2>
        <a:srgbClr val="4D4B46"/>
      </a:dk2>
      <a:lt2>
        <a:srgbClr val="F8F6F5"/>
      </a:lt2>
      <a:accent1>
        <a:srgbClr val="00618F"/>
      </a:accent1>
      <a:accent2>
        <a:srgbClr val="E4E3DD"/>
      </a:accent2>
      <a:accent3>
        <a:srgbClr val="A5AB52"/>
      </a:accent3>
      <a:accent4>
        <a:srgbClr val="4D4B46"/>
      </a:accent4>
      <a:accent5>
        <a:srgbClr val="B3062C"/>
      </a:accent5>
      <a:accent6>
        <a:srgbClr val="C96215"/>
      </a:accent6>
      <a:hlink>
        <a:srgbClr val="48A9DA"/>
      </a:hlink>
      <a:folHlink>
        <a:srgbClr val="00618F"/>
      </a:folHlink>
    </a:clrScheme>
    <a:fontScheme name="Goethe-Schriften">
      <a:majorFont>
        <a:latin typeface="Arial Narrow"/>
        <a:ea typeface="Arial Narrow"/>
        <a:cs typeface="Arial Narrow"/>
      </a:majorFont>
      <a:minorFont>
        <a:latin typeface="Arial Narrow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50800" cap="flat" cmpd="sng" algn="ctr">
          <a:solidFill>
            <a:srgbClr val="004F8F"/>
          </a:solidFill>
          <a:prstDash val="solid"/>
          <a:bevel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91440" rIns="91440" bIns="9144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2800" b="0" i="0" u="none" strike="noStrike" cap="none" normalizeH="0" baseline="0" smtClean="0">
            <a:ln>
              <a:noFill/>
            </a:ln>
            <a:solidFill>
              <a:srgbClr val="004F8F"/>
            </a:solidFill>
            <a:effectLst/>
            <a:latin typeface="Georgia" panose="02040502050405020303" pitchFamily="18" charset="0"/>
            <a:ea typeface="Georgia" panose="02040502050405020303" pitchFamily="18" charset="0"/>
            <a:cs typeface="Georgia" panose="02040502050405020303" pitchFamily="18" charset="0"/>
            <a:sym typeface="Georgia" panose="02040502050405020303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50800" cap="flat" cmpd="sng" algn="ctr">
          <a:solidFill>
            <a:srgbClr val="004F8F"/>
          </a:solidFill>
          <a:prstDash val="solid"/>
          <a:bevel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91440" rIns="91440" bIns="9144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2800" b="0" i="0" u="none" strike="noStrike" cap="none" normalizeH="0" baseline="0" smtClean="0">
            <a:ln>
              <a:noFill/>
            </a:ln>
            <a:solidFill>
              <a:srgbClr val="004F8F"/>
            </a:solidFill>
            <a:effectLst/>
            <a:latin typeface="Georgia" panose="02040502050405020303" pitchFamily="18" charset="0"/>
            <a:ea typeface="Georgia" panose="02040502050405020303" pitchFamily="18" charset="0"/>
            <a:cs typeface="Georgia" panose="02040502050405020303" pitchFamily="18" charset="0"/>
            <a:sym typeface="Georgia" panose="02040502050405020303" pitchFamily="18" charset="0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sz="4400" dirty="0" err="1" smtClean="0">
            <a:solidFill>
              <a:schemeClr val="tx2">
                <a:lumMod val="50000"/>
              </a:schemeClr>
            </a:solidFill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4F8F"/>
      </a:accent1>
      <a:accent2>
        <a:srgbClr val="E4E3DD"/>
      </a:accent2>
      <a:accent3>
        <a:srgbClr val="FFFFFF"/>
      </a:accent3>
      <a:accent4>
        <a:srgbClr val="000000"/>
      </a:accent4>
      <a:accent5>
        <a:srgbClr val="AAB2C6"/>
      </a:accent5>
      <a:accent6>
        <a:srgbClr val="CFCEC8"/>
      </a:accent6>
      <a:hlink>
        <a:srgbClr val="0000FF"/>
      </a:hlink>
      <a:folHlink>
        <a:srgbClr val="FF00FF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12672</TotalTime>
  <Words>416</Words>
  <Application>Microsoft Macintosh PowerPoint</Application>
  <PresentationFormat>Custom</PresentationFormat>
  <Paragraphs>76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Arial Narrow</vt:lpstr>
      <vt:lpstr>Avenir</vt:lpstr>
      <vt:lpstr>Georgia</vt:lpstr>
      <vt:lpstr>GU-Design</vt:lpstr>
      <vt:lpstr>GU-Design ohne Goethekopf</vt:lpstr>
      <vt:lpstr>Wie läuft das Lernzentrum ab?</vt:lpstr>
      <vt:lpstr>Was ist das Lernzentrum? Wie funktioniert es?</vt:lpstr>
      <vt:lpstr>Warum lohnt es sich?</vt:lpstr>
      <vt:lpstr>Beispiel Recall-Frage</vt:lpstr>
      <vt:lpstr>Beispiel Konzeptfrage</vt:lpstr>
      <vt:lpstr>Wann und Wo findet das Lernzentrum statt?</vt:lpstr>
      <vt:lpstr>Wer bin ich?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Thomas Weatherby</dc:creator>
  <cp:lastModifiedBy>Thomas Sean Weatherby</cp:lastModifiedBy>
  <cp:revision>80</cp:revision>
  <dcterms:modified xsi:type="dcterms:W3CDTF">2026-03-22T10:56:22Z</dcterms:modified>
</cp:coreProperties>
</file>